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media1.mov" ContentType="audio/unknown"/>
  <Override PartName="/ppt/media/media2.mov" ContentType="audio/unknown"/>
  <Override PartName="/ppt/media/media3.mov" ContentType="audio/unknown"/>
  <Override PartName="/ppt/media/media4.mov" ContentType="audio/unknown"/>
  <Override PartName="/ppt/media/media5.mov" ContentType="audio/unknown"/>
  <Override PartName="/ppt/media/media6.mov" ContentType="audio/unknown"/>
  <Override PartName="/ppt/media/media7.mov" ContentType="audio/unknown"/>
  <Override PartName="/ppt/media/media8.mov" ContentType="audio/unknown"/>
  <Override PartName="/ppt/media/media9.mov" ContentType="audi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5.mov"/><Relationship Id="rId4" Type="http://schemas.microsoft.com/office/2007/relationships/media" Target="../media/media5.mov"/><Relationship Id="rId5" Type="http://schemas.openxmlformats.org/officeDocument/2006/relationships/image" Target="../media/image2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5.mov"/><Relationship Id="rId4" Type="http://schemas.microsoft.com/office/2007/relationships/media" Target="../media/media5.mov"/><Relationship Id="rId5" Type="http://schemas.openxmlformats.org/officeDocument/2006/relationships/image" Target="../media/image2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2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2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7.mov"/><Relationship Id="rId4" Type="http://schemas.microsoft.com/office/2007/relationships/media" Target="../media/media7.mov"/><Relationship Id="rId5" Type="http://schemas.openxmlformats.org/officeDocument/2006/relationships/image" Target="../media/image2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7.mov"/><Relationship Id="rId4" Type="http://schemas.microsoft.com/office/2007/relationships/media" Target="../media/media7.mov"/><Relationship Id="rId5" Type="http://schemas.openxmlformats.org/officeDocument/2006/relationships/image" Target="../media/image2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audio" Target="../media/media8.mov"/><Relationship Id="rId5" Type="http://schemas.microsoft.com/office/2007/relationships/media" Target="../media/media8.mov"/><Relationship Id="rId6" Type="http://schemas.openxmlformats.org/officeDocument/2006/relationships/image" Target="../media/image2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audio" Target="../media/media8.mov"/><Relationship Id="rId5" Type="http://schemas.microsoft.com/office/2007/relationships/media" Target="../media/media8.mov"/><Relationship Id="rId6" Type="http://schemas.openxmlformats.org/officeDocument/2006/relationships/image" Target="../media/image2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audio" Target="../media/media9.mov"/><Relationship Id="rId5" Type="http://schemas.microsoft.com/office/2007/relationships/media" Target="../media/media9.mov"/><Relationship Id="rId6" Type="http://schemas.openxmlformats.org/officeDocument/2006/relationships/image" Target="../media/image2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2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2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2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2.mov"/><Relationship Id="rId4" Type="http://schemas.microsoft.com/office/2007/relationships/media" Target="../media/media2.mov"/><Relationship Id="rId5" Type="http://schemas.openxmlformats.org/officeDocument/2006/relationships/image" Target="../media/image2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2.mov"/><Relationship Id="rId4" Type="http://schemas.microsoft.com/office/2007/relationships/media" Target="../media/media2.mov"/><Relationship Id="rId5" Type="http://schemas.openxmlformats.org/officeDocument/2006/relationships/image" Target="../media/image2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3.mov"/><Relationship Id="rId4" Type="http://schemas.microsoft.com/office/2007/relationships/media" Target="../media/media3.mov"/><Relationship Id="rId5" Type="http://schemas.openxmlformats.org/officeDocument/2006/relationships/image" Target="../media/image2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3.mov"/><Relationship Id="rId4" Type="http://schemas.microsoft.com/office/2007/relationships/media" Target="../media/media3.mov"/><Relationship Id="rId5" Type="http://schemas.openxmlformats.org/officeDocument/2006/relationships/image" Target="../media/image2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4.mov"/><Relationship Id="rId4" Type="http://schemas.microsoft.com/office/2007/relationships/media" Target="../media/media4.mov"/><Relationship Id="rId5" Type="http://schemas.openxmlformats.org/officeDocument/2006/relationships/image" Target="../media/image2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4.mov"/><Relationship Id="rId4" Type="http://schemas.microsoft.com/office/2007/relationships/media" Target="../media/media4.mov"/><Relationship Id="rId5" Type="http://schemas.openxmlformats.org/officeDocument/2006/relationships/image" Target="../media/image2.tif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5.mov"/><Relationship Id="rId4" Type="http://schemas.microsoft.com/office/2007/relationships/media" Target="../media/media5.mov"/><Relationship Id="rId5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2.t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5.mov"/><Relationship Id="rId4" Type="http://schemas.microsoft.com/office/2007/relationships/media" Target="../media/media5.mov"/><Relationship Id="rId5" Type="http://schemas.openxmlformats.org/officeDocument/2006/relationships/image" Target="../media/image2.t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2.tif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2.t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7.mov"/><Relationship Id="rId4" Type="http://schemas.microsoft.com/office/2007/relationships/media" Target="../media/media7.mov"/><Relationship Id="rId5" Type="http://schemas.openxmlformats.org/officeDocument/2006/relationships/image" Target="../media/image2.t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7.mov"/><Relationship Id="rId4" Type="http://schemas.microsoft.com/office/2007/relationships/media" Target="../media/media7.mov"/><Relationship Id="rId5" Type="http://schemas.openxmlformats.org/officeDocument/2006/relationships/image" Target="../media/image2.tif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audio" Target="../media/media8.mov"/><Relationship Id="rId5" Type="http://schemas.microsoft.com/office/2007/relationships/media" Target="../media/media8.mov"/><Relationship Id="rId6" Type="http://schemas.openxmlformats.org/officeDocument/2006/relationships/image" Target="../media/image2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audio" Target="../media/media8.mov"/><Relationship Id="rId5" Type="http://schemas.microsoft.com/office/2007/relationships/media" Target="../media/media8.mov"/><Relationship Id="rId6" Type="http://schemas.openxmlformats.org/officeDocument/2006/relationships/image" Target="../media/image2.tif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audio" Target="../media/media9.mov"/><Relationship Id="rId5" Type="http://schemas.microsoft.com/office/2007/relationships/media" Target="../media/media9.mov"/><Relationship Id="rId6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2.mov"/><Relationship Id="rId4" Type="http://schemas.microsoft.com/office/2007/relationships/media" Target="../media/media2.mov"/><Relationship Id="rId5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2.mov"/><Relationship Id="rId4" Type="http://schemas.microsoft.com/office/2007/relationships/media" Target="../media/media2.mov"/><Relationship Id="rId5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3.mov"/><Relationship Id="rId4" Type="http://schemas.microsoft.com/office/2007/relationships/media" Target="../media/media3.mov"/><Relationship Id="rId5" Type="http://schemas.openxmlformats.org/officeDocument/2006/relationships/image" Target="../media/image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3.mov"/><Relationship Id="rId4" Type="http://schemas.microsoft.com/office/2007/relationships/media" Target="../media/media3.mov"/><Relationship Id="rId5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4.mov"/><Relationship Id="rId4" Type="http://schemas.microsoft.com/office/2007/relationships/media" Target="../media/media4.mov"/><Relationship Id="rId5" Type="http://schemas.openxmlformats.org/officeDocument/2006/relationships/image" Target="../media/image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audio" Target="../media/media4.mov"/><Relationship Id="rId4" Type="http://schemas.microsoft.com/office/2007/relationships/media" Target="../media/media4.mov"/><Relationship Id="rId5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1"/>
          </p:nvPr>
        </p:nvSpPr>
        <p:spPr>
          <a:xfrm>
            <a:off x="647700" y="10287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 defTabSz="414781">
              <a:defRPr sz="1800"/>
            </a:pPr>
            <a:r>
              <a:rPr sz="2272"/>
              <a:t>Machakui sapura mikun: exercise with direct objects</a:t>
            </a:r>
            <a:endParaRPr sz="2272"/>
          </a:p>
          <a:p>
            <a:pPr lvl="0" defTabSz="414781">
              <a:defRPr sz="1800"/>
            </a:pPr>
            <a:endParaRPr sz="2272"/>
          </a:p>
          <a:p>
            <a:pPr lvl="0" defTabSz="414781">
              <a:defRPr sz="1800"/>
            </a:pPr>
            <a:r>
              <a:rPr sz="2272"/>
              <a:t>First translate each slide into English.</a:t>
            </a:r>
          </a:p>
        </p:txBody>
      </p:sp>
      <p:pic>
        <p:nvPicPr>
          <p:cNvPr id="36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771" y="2921000"/>
            <a:ext cx="11320458" cy="8496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7543800" y="2768600"/>
            <a:ext cx="45212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74" y="0"/>
                </a:moveTo>
                <a:cubicBezTo>
                  <a:pt x="5736" y="0"/>
                  <a:pt x="4975" y="1327"/>
                  <a:pt x="4975" y="2965"/>
                </a:cubicBezTo>
                <a:lnTo>
                  <a:pt x="4975" y="9529"/>
                </a:lnTo>
                <a:cubicBezTo>
                  <a:pt x="4975" y="11167"/>
                  <a:pt x="5736" y="12494"/>
                  <a:pt x="6674" y="12494"/>
                </a:cubicBezTo>
                <a:lnTo>
                  <a:pt x="6881" y="12494"/>
                </a:lnTo>
                <a:lnTo>
                  <a:pt x="0" y="21600"/>
                </a:lnTo>
                <a:lnTo>
                  <a:pt x="9097" y="12494"/>
                </a:lnTo>
                <a:lnTo>
                  <a:pt x="19901" y="12494"/>
                </a:lnTo>
                <a:cubicBezTo>
                  <a:pt x="2083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839" y="0"/>
                  <a:pt x="19901" y="0"/>
                </a:cubicBezTo>
                <a:lnTo>
                  <a:pt x="667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80" name="Shape 80"/>
          <p:cNvSpPr/>
          <p:nvPr/>
        </p:nvSpPr>
        <p:spPr>
          <a:xfrm>
            <a:off x="9677400" y="3175000"/>
            <a:ext cx="1473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Pay.</a:t>
            </a:r>
          </a:p>
        </p:txBody>
      </p:sp>
      <p:pic>
        <p:nvPicPr>
          <p:cNvPr id="81" name="Pai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473200" y="10541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7543800" y="2768600"/>
            <a:ext cx="45212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74" y="0"/>
                </a:moveTo>
                <a:cubicBezTo>
                  <a:pt x="5736" y="0"/>
                  <a:pt x="4975" y="1327"/>
                  <a:pt x="4975" y="2965"/>
                </a:cubicBezTo>
                <a:lnTo>
                  <a:pt x="4975" y="9529"/>
                </a:lnTo>
                <a:cubicBezTo>
                  <a:pt x="4975" y="11167"/>
                  <a:pt x="5736" y="12494"/>
                  <a:pt x="6674" y="12494"/>
                </a:cubicBezTo>
                <a:lnTo>
                  <a:pt x="6881" y="12494"/>
                </a:lnTo>
                <a:lnTo>
                  <a:pt x="0" y="21600"/>
                </a:lnTo>
                <a:lnTo>
                  <a:pt x="9097" y="12494"/>
                </a:lnTo>
                <a:lnTo>
                  <a:pt x="19901" y="12494"/>
                </a:lnTo>
                <a:cubicBezTo>
                  <a:pt x="2083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839" y="0"/>
                  <a:pt x="19901" y="0"/>
                </a:cubicBezTo>
                <a:lnTo>
                  <a:pt x="667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9677400" y="3175000"/>
            <a:ext cx="1473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He.</a:t>
            </a:r>
          </a:p>
        </p:txBody>
      </p:sp>
      <p:pic>
        <p:nvPicPr>
          <p:cNvPr id="86" name="Pai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454900" y="10541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8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-228600" y="101600"/>
            <a:ext cx="6731000" cy="172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74" y="0"/>
                </a:moveTo>
                <a:cubicBezTo>
                  <a:pt x="10944" y="0"/>
                  <a:pt x="10433" y="1991"/>
                  <a:pt x="10433" y="4447"/>
                </a:cubicBezTo>
                <a:lnTo>
                  <a:pt x="10433" y="12001"/>
                </a:lnTo>
                <a:lnTo>
                  <a:pt x="0" y="21600"/>
                </a:lnTo>
                <a:lnTo>
                  <a:pt x="10459" y="15227"/>
                </a:lnTo>
                <a:cubicBezTo>
                  <a:pt x="10569" y="17236"/>
                  <a:pt x="11026" y="18741"/>
                  <a:pt x="11574" y="18741"/>
                </a:cubicBezTo>
                <a:lnTo>
                  <a:pt x="20459" y="18741"/>
                </a:lnTo>
                <a:cubicBezTo>
                  <a:pt x="21089" y="18741"/>
                  <a:pt x="21600" y="16750"/>
                  <a:pt x="21600" y="14294"/>
                </a:cubicBezTo>
                <a:lnTo>
                  <a:pt x="21600" y="4447"/>
                </a:lnTo>
                <a:cubicBezTo>
                  <a:pt x="21600" y="1991"/>
                  <a:pt x="21089" y="0"/>
                  <a:pt x="20459" y="0"/>
                </a:cubicBezTo>
                <a:lnTo>
                  <a:pt x="1157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90" name="Pitara ningui-2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509000" y="342900"/>
            <a:ext cx="673100" cy="673100"/>
          </a:xfrm>
          <a:prstGeom prst="rect">
            <a:avLst/>
          </a:prstGeom>
        </p:spPr>
      </p:pic>
      <p:sp>
        <p:nvSpPr>
          <p:cNvPr id="91" name="Shape 91"/>
          <p:cNvSpPr/>
          <p:nvPr/>
        </p:nvSpPr>
        <p:spPr>
          <a:xfrm>
            <a:off x="3562009" y="406400"/>
            <a:ext cx="7073901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Pitara ningui? </a:t>
            </a:r>
            <a:endParaRPr sz="3500">
              <a:solidFill>
                <a:srgbClr val="2F1729"/>
              </a:solidFill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9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-255985" y="88943"/>
            <a:ext cx="8477251" cy="1741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268" y="0"/>
                </a:moveTo>
                <a:cubicBezTo>
                  <a:pt x="8763" y="0"/>
                  <a:pt x="8354" y="1993"/>
                  <a:pt x="8354" y="4449"/>
                </a:cubicBezTo>
                <a:lnTo>
                  <a:pt x="8354" y="13155"/>
                </a:lnTo>
                <a:lnTo>
                  <a:pt x="0" y="21600"/>
                </a:lnTo>
                <a:lnTo>
                  <a:pt x="8458" y="16314"/>
                </a:lnTo>
                <a:cubicBezTo>
                  <a:pt x="8610" y="17749"/>
                  <a:pt x="8914" y="18741"/>
                  <a:pt x="9268" y="18741"/>
                </a:cubicBezTo>
                <a:lnTo>
                  <a:pt x="20687" y="18741"/>
                </a:lnTo>
                <a:cubicBezTo>
                  <a:pt x="21191" y="18741"/>
                  <a:pt x="21600" y="16748"/>
                  <a:pt x="21600" y="14292"/>
                </a:cubicBezTo>
                <a:lnTo>
                  <a:pt x="21600" y="4449"/>
                </a:lnTo>
                <a:cubicBezTo>
                  <a:pt x="21600" y="1993"/>
                  <a:pt x="21191" y="0"/>
                  <a:pt x="20687" y="0"/>
                </a:cubicBezTo>
                <a:lnTo>
                  <a:pt x="9268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95" name="Pitara ningui-2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509000" y="342900"/>
            <a:ext cx="673100" cy="673100"/>
          </a:xfrm>
          <a:prstGeom prst="rect">
            <a:avLst/>
          </a:prstGeom>
        </p:spPr>
      </p:pic>
      <p:sp>
        <p:nvSpPr>
          <p:cNvPr id="96" name="Shape 96"/>
          <p:cNvSpPr/>
          <p:nvPr/>
        </p:nvSpPr>
        <p:spPr>
          <a:xfrm>
            <a:off x="3562009" y="406400"/>
            <a:ext cx="7073901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Whom do you mean? </a:t>
            </a:r>
            <a:endParaRPr sz="3500">
              <a:solidFill>
                <a:srgbClr val="2F1729"/>
              </a:solidFill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9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350" y="19542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7543800" y="2768600"/>
            <a:ext cx="45212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74" y="0"/>
                </a:moveTo>
                <a:cubicBezTo>
                  <a:pt x="5736" y="0"/>
                  <a:pt x="4975" y="1327"/>
                  <a:pt x="4975" y="2965"/>
                </a:cubicBezTo>
                <a:lnTo>
                  <a:pt x="4975" y="9529"/>
                </a:lnTo>
                <a:cubicBezTo>
                  <a:pt x="4975" y="11167"/>
                  <a:pt x="5736" y="12494"/>
                  <a:pt x="6674" y="12494"/>
                </a:cubicBezTo>
                <a:lnTo>
                  <a:pt x="6881" y="12494"/>
                </a:lnTo>
                <a:lnTo>
                  <a:pt x="0" y="21600"/>
                </a:lnTo>
                <a:lnTo>
                  <a:pt x="9097" y="12494"/>
                </a:lnTo>
                <a:lnTo>
                  <a:pt x="19901" y="12494"/>
                </a:lnTo>
                <a:cubicBezTo>
                  <a:pt x="2083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839" y="0"/>
                  <a:pt x="19901" y="0"/>
                </a:cubicBezTo>
                <a:lnTo>
                  <a:pt x="667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0" name="Shape 100"/>
          <p:cNvSpPr/>
          <p:nvPr/>
        </p:nvSpPr>
        <p:spPr>
          <a:xfrm>
            <a:off x="8839200" y="3149600"/>
            <a:ext cx="3632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Kai machakuira.</a:t>
            </a:r>
          </a:p>
        </p:txBody>
      </p:sp>
      <p:pic>
        <p:nvPicPr>
          <p:cNvPr id="101" name="kay machakuira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89000" y="5207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0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7543800" y="2768600"/>
            <a:ext cx="45212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74" y="0"/>
                </a:moveTo>
                <a:cubicBezTo>
                  <a:pt x="5736" y="0"/>
                  <a:pt x="4975" y="1327"/>
                  <a:pt x="4975" y="2965"/>
                </a:cubicBezTo>
                <a:lnTo>
                  <a:pt x="4975" y="9529"/>
                </a:lnTo>
                <a:cubicBezTo>
                  <a:pt x="4975" y="11167"/>
                  <a:pt x="5736" y="12494"/>
                  <a:pt x="6674" y="12494"/>
                </a:cubicBezTo>
                <a:lnTo>
                  <a:pt x="6881" y="12494"/>
                </a:lnTo>
                <a:lnTo>
                  <a:pt x="0" y="21600"/>
                </a:lnTo>
                <a:lnTo>
                  <a:pt x="9097" y="12494"/>
                </a:lnTo>
                <a:lnTo>
                  <a:pt x="19901" y="12494"/>
                </a:lnTo>
                <a:cubicBezTo>
                  <a:pt x="2083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839" y="0"/>
                  <a:pt x="19901" y="0"/>
                </a:cubicBezTo>
                <a:lnTo>
                  <a:pt x="667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5" name="Shape 105"/>
          <p:cNvSpPr/>
          <p:nvPr/>
        </p:nvSpPr>
        <p:spPr>
          <a:xfrm>
            <a:off x="8839200" y="3149600"/>
            <a:ext cx="3632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This snake.</a:t>
            </a:r>
          </a:p>
        </p:txBody>
      </p:sp>
      <p:pic>
        <p:nvPicPr>
          <p:cNvPr id="106" name="kay machakuira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89000" y="5207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0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7721600" y="2755900"/>
            <a:ext cx="3632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Kai machakui.</a:t>
            </a:r>
          </a:p>
        </p:txBody>
      </p:sp>
      <p:pic>
        <p:nvPicPr>
          <p:cNvPr id="110" name="Frog_eating_snak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288" y="1876501"/>
            <a:ext cx="10007601" cy="776589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50800" y="330200"/>
            <a:ext cx="7899400" cy="149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74" y="0"/>
                </a:moveTo>
                <a:cubicBezTo>
                  <a:pt x="10437" y="0"/>
                  <a:pt x="10001" y="2295"/>
                  <a:pt x="10001" y="5125"/>
                </a:cubicBezTo>
                <a:lnTo>
                  <a:pt x="10001" y="12642"/>
                </a:lnTo>
                <a:lnTo>
                  <a:pt x="0" y="20868"/>
                </a:lnTo>
                <a:lnTo>
                  <a:pt x="10001" y="16332"/>
                </a:lnTo>
                <a:lnTo>
                  <a:pt x="10001" y="16475"/>
                </a:lnTo>
                <a:cubicBezTo>
                  <a:pt x="10001" y="19305"/>
                  <a:pt x="10437" y="21600"/>
                  <a:pt x="10974" y="21600"/>
                </a:cubicBezTo>
                <a:lnTo>
                  <a:pt x="20628" y="21600"/>
                </a:lnTo>
                <a:cubicBezTo>
                  <a:pt x="21165" y="21600"/>
                  <a:pt x="21600" y="19305"/>
                  <a:pt x="21600" y="16475"/>
                </a:cubicBezTo>
                <a:lnTo>
                  <a:pt x="21600" y="5125"/>
                </a:lnTo>
                <a:cubicBezTo>
                  <a:pt x="21600" y="2295"/>
                  <a:pt x="21165" y="0"/>
                  <a:pt x="20628" y="0"/>
                </a:cubicBezTo>
                <a:lnTo>
                  <a:pt x="1097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12" name="imara mikungui-1.mov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1277600" y="495300"/>
            <a:ext cx="673100" cy="673100"/>
          </a:xfrm>
          <a:prstGeom prst="rect">
            <a:avLst/>
          </a:prstGeom>
        </p:spPr>
      </p:pic>
      <p:sp>
        <p:nvSpPr>
          <p:cNvPr id="113" name="Shape 113"/>
          <p:cNvSpPr/>
          <p:nvPr/>
        </p:nvSpPr>
        <p:spPr>
          <a:xfrm>
            <a:off x="4273209" y="762000"/>
            <a:ext cx="57658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Imara mikungui?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7721600" y="2755900"/>
            <a:ext cx="3632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Kai machakui.</a:t>
            </a:r>
          </a:p>
        </p:txBody>
      </p:sp>
      <p:pic>
        <p:nvPicPr>
          <p:cNvPr id="117" name="Frog_eating_snak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288" y="1876501"/>
            <a:ext cx="10007601" cy="776589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50800" y="330200"/>
            <a:ext cx="9040813" cy="146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88" y="0"/>
                </a:moveTo>
                <a:cubicBezTo>
                  <a:pt x="9119" y="0"/>
                  <a:pt x="8739" y="2355"/>
                  <a:pt x="8739" y="5259"/>
                </a:cubicBezTo>
                <a:lnTo>
                  <a:pt x="8739" y="13165"/>
                </a:lnTo>
                <a:lnTo>
                  <a:pt x="0" y="20849"/>
                </a:lnTo>
                <a:lnTo>
                  <a:pt x="8748" y="16940"/>
                </a:lnTo>
                <a:cubicBezTo>
                  <a:pt x="8797" y="19559"/>
                  <a:pt x="9152" y="21600"/>
                  <a:pt x="9588" y="21600"/>
                </a:cubicBezTo>
                <a:lnTo>
                  <a:pt x="20750" y="21600"/>
                </a:lnTo>
                <a:cubicBezTo>
                  <a:pt x="21220" y="21600"/>
                  <a:pt x="21600" y="19245"/>
                  <a:pt x="21600" y="16341"/>
                </a:cubicBezTo>
                <a:lnTo>
                  <a:pt x="21600" y="5259"/>
                </a:lnTo>
                <a:cubicBezTo>
                  <a:pt x="21600" y="2355"/>
                  <a:pt x="21220" y="0"/>
                  <a:pt x="20750" y="0"/>
                </a:cubicBez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19" name="imara mikungui-1.mov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1277600" y="495300"/>
            <a:ext cx="673100" cy="673100"/>
          </a:xfrm>
          <a:prstGeom prst="rect">
            <a:avLst/>
          </a:prstGeom>
        </p:spPr>
      </p:pic>
      <p:sp>
        <p:nvSpPr>
          <p:cNvPr id="120" name="Shape 120"/>
          <p:cNvSpPr/>
          <p:nvPr/>
        </p:nvSpPr>
        <p:spPr>
          <a:xfrm>
            <a:off x="4273209" y="762000"/>
            <a:ext cx="57658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What are you eating?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7721600" y="2755900"/>
            <a:ext cx="3632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Kai machakui.</a:t>
            </a:r>
          </a:p>
        </p:txBody>
      </p:sp>
      <p:pic>
        <p:nvPicPr>
          <p:cNvPr id="124" name="Frog_eating_snak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288" y="1876501"/>
            <a:ext cx="10007601" cy="776589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5207000" y="3784600"/>
            <a:ext cx="52832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712" y="0"/>
                </a:moveTo>
                <a:cubicBezTo>
                  <a:pt x="4909" y="0"/>
                  <a:pt x="4258" y="1327"/>
                  <a:pt x="4258" y="2965"/>
                </a:cubicBezTo>
                <a:lnTo>
                  <a:pt x="4258" y="9529"/>
                </a:lnTo>
                <a:cubicBezTo>
                  <a:pt x="4258" y="11167"/>
                  <a:pt x="4909" y="12494"/>
                  <a:pt x="5712" y="12494"/>
                </a:cubicBezTo>
                <a:lnTo>
                  <a:pt x="6731" y="12494"/>
                </a:lnTo>
                <a:lnTo>
                  <a:pt x="0" y="21600"/>
                </a:lnTo>
                <a:lnTo>
                  <a:pt x="8816" y="12494"/>
                </a:lnTo>
                <a:lnTo>
                  <a:pt x="20146" y="12494"/>
                </a:lnTo>
                <a:cubicBezTo>
                  <a:pt x="2094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949" y="0"/>
                  <a:pt x="20146" y="0"/>
                </a:cubicBezTo>
                <a:lnTo>
                  <a:pt x="5712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6" name="Shape 126"/>
          <p:cNvSpPr/>
          <p:nvPr/>
        </p:nvSpPr>
        <p:spPr>
          <a:xfrm>
            <a:off x="6350000" y="4394200"/>
            <a:ext cx="44450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Wawa machakui-ra.</a:t>
            </a:r>
          </a:p>
        </p:txBody>
      </p:sp>
      <p:pic>
        <p:nvPicPr>
          <p:cNvPr id="127" name="wawa machakuira.mov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397000" y="5461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1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437809" y="939800"/>
            <a:ext cx="57658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Who are you eating?</a:t>
            </a:r>
          </a:p>
        </p:txBody>
      </p:sp>
      <p:pic>
        <p:nvPicPr>
          <p:cNvPr id="130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7721600" y="2755900"/>
            <a:ext cx="3632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Kai machakui.</a:t>
            </a:r>
          </a:p>
        </p:txBody>
      </p:sp>
      <p:pic>
        <p:nvPicPr>
          <p:cNvPr id="132" name="Frog_eating_snak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288" y="1876501"/>
            <a:ext cx="10007601" cy="776589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5207000" y="3784600"/>
            <a:ext cx="52832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712" y="0"/>
                </a:moveTo>
                <a:cubicBezTo>
                  <a:pt x="4909" y="0"/>
                  <a:pt x="4258" y="1327"/>
                  <a:pt x="4258" y="2965"/>
                </a:cubicBezTo>
                <a:lnTo>
                  <a:pt x="4258" y="9529"/>
                </a:lnTo>
                <a:cubicBezTo>
                  <a:pt x="4258" y="11167"/>
                  <a:pt x="4909" y="12494"/>
                  <a:pt x="5712" y="12494"/>
                </a:cubicBezTo>
                <a:lnTo>
                  <a:pt x="6731" y="12494"/>
                </a:lnTo>
                <a:lnTo>
                  <a:pt x="0" y="21600"/>
                </a:lnTo>
                <a:lnTo>
                  <a:pt x="8816" y="12494"/>
                </a:lnTo>
                <a:lnTo>
                  <a:pt x="20146" y="12494"/>
                </a:lnTo>
                <a:cubicBezTo>
                  <a:pt x="2094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949" y="0"/>
                  <a:pt x="20146" y="0"/>
                </a:cubicBezTo>
                <a:lnTo>
                  <a:pt x="5712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6350000" y="4394200"/>
            <a:ext cx="44450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The baby snake.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" y="23098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1384300" y="2743200"/>
            <a:ext cx="4354116" cy="2564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64" y="0"/>
                </a:moveTo>
                <a:cubicBezTo>
                  <a:pt x="790" y="0"/>
                  <a:pt x="0" y="1341"/>
                  <a:pt x="0" y="2995"/>
                </a:cubicBezTo>
                <a:lnTo>
                  <a:pt x="0" y="9628"/>
                </a:lnTo>
                <a:cubicBezTo>
                  <a:pt x="0" y="11283"/>
                  <a:pt x="790" y="12624"/>
                  <a:pt x="1764" y="12624"/>
                </a:cubicBezTo>
                <a:lnTo>
                  <a:pt x="13829" y="12624"/>
                </a:lnTo>
                <a:lnTo>
                  <a:pt x="21600" y="21600"/>
                </a:lnTo>
                <a:lnTo>
                  <a:pt x="15875" y="12624"/>
                </a:lnTo>
                <a:lnTo>
                  <a:pt x="18775" y="12624"/>
                </a:lnTo>
                <a:cubicBezTo>
                  <a:pt x="19749" y="12624"/>
                  <a:pt x="20539" y="11283"/>
                  <a:pt x="20539" y="9628"/>
                </a:cubicBezTo>
                <a:lnTo>
                  <a:pt x="20539" y="2995"/>
                </a:lnTo>
                <a:cubicBezTo>
                  <a:pt x="20539" y="1341"/>
                  <a:pt x="19749" y="0"/>
                  <a:pt x="18775" y="0"/>
                </a:cubicBezTo>
                <a:lnTo>
                  <a:pt x="176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1692415" y="3149600"/>
            <a:ext cx="37338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Paita mikuni.</a:t>
            </a:r>
          </a:p>
        </p:txBody>
      </p:sp>
      <p:pic>
        <p:nvPicPr>
          <p:cNvPr id="41" name="paita mikuni-1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84200" y="15875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body" idx="4294967295"/>
          </p:nvPr>
        </p:nvSpPr>
        <p:spPr>
          <a:xfrm>
            <a:off x="1422400" y="4152900"/>
            <a:ext cx="10464800" cy="1130300"/>
          </a:xfrm>
          <a:prstGeom prst="rect">
            <a:avLst/>
          </a:prstGeom>
        </p:spPr>
        <p:txBody>
          <a:bodyPr anchor="t"/>
          <a:lstStyle/>
          <a:p>
            <a:pPr lvl="0" marL="0" indent="0" algn="ctr" defTabSz="414781">
              <a:spcBef>
                <a:spcPts val="0"/>
              </a:spcBef>
              <a:buSzTx/>
              <a:buNone/>
              <a:defRPr sz="1800"/>
            </a:pPr>
            <a:endParaRPr sz="2272"/>
          </a:p>
          <a:p>
            <a:pPr lvl="0" marL="0" indent="0" algn="ctr" defTabSz="414781">
              <a:spcBef>
                <a:spcPts val="0"/>
              </a:spcBef>
              <a:buSzTx/>
              <a:buNone/>
              <a:defRPr sz="1800"/>
            </a:pPr>
            <a:endParaRPr sz="2272"/>
          </a:p>
          <a:p>
            <a:pPr lvl="0" marL="0" indent="0" algn="ctr" defTabSz="414781">
              <a:spcBef>
                <a:spcPts val="0"/>
              </a:spcBef>
              <a:buSzTx/>
              <a:buNone/>
              <a:defRPr sz="1800"/>
            </a:pPr>
            <a:r>
              <a:rPr sz="2272"/>
              <a:t>Now translate each slide from English into Kichwa.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368300" y="2946400"/>
            <a:ext cx="5248275" cy="2524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64" y="0"/>
                </a:moveTo>
                <a:cubicBezTo>
                  <a:pt x="655" y="0"/>
                  <a:pt x="0" y="1362"/>
                  <a:pt x="0" y="3043"/>
                </a:cubicBezTo>
                <a:lnTo>
                  <a:pt x="0" y="9781"/>
                </a:lnTo>
                <a:cubicBezTo>
                  <a:pt x="0" y="11462"/>
                  <a:pt x="655" y="12824"/>
                  <a:pt x="1464" y="12824"/>
                </a:cubicBezTo>
                <a:lnTo>
                  <a:pt x="12840" y="12824"/>
                </a:lnTo>
                <a:lnTo>
                  <a:pt x="21600" y="21600"/>
                </a:lnTo>
                <a:lnTo>
                  <a:pt x="15009" y="12824"/>
                </a:lnTo>
                <a:lnTo>
                  <a:pt x="15576" y="12824"/>
                </a:lnTo>
                <a:cubicBezTo>
                  <a:pt x="16384" y="12824"/>
                  <a:pt x="17040" y="11462"/>
                  <a:pt x="17040" y="9781"/>
                </a:cubicBezTo>
                <a:lnTo>
                  <a:pt x="17040" y="3043"/>
                </a:lnTo>
                <a:cubicBezTo>
                  <a:pt x="17040" y="1362"/>
                  <a:pt x="16384" y="0"/>
                  <a:pt x="15576" y="0"/>
                </a:cubicBezTo>
                <a:lnTo>
                  <a:pt x="146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0" name="Shape 140"/>
          <p:cNvSpPr/>
          <p:nvPr/>
        </p:nvSpPr>
        <p:spPr>
          <a:xfrm>
            <a:off x="914400" y="3225800"/>
            <a:ext cx="37338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I eat him.</a:t>
            </a:r>
          </a:p>
        </p:txBody>
      </p:sp>
      <p:pic>
        <p:nvPicPr>
          <p:cNvPr id="141" name="paita mikuni-1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84200" y="15875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" y="23098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1384300" y="2743200"/>
            <a:ext cx="4354116" cy="2564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64" y="0"/>
                </a:moveTo>
                <a:cubicBezTo>
                  <a:pt x="790" y="0"/>
                  <a:pt x="0" y="1341"/>
                  <a:pt x="0" y="2995"/>
                </a:cubicBezTo>
                <a:lnTo>
                  <a:pt x="0" y="9628"/>
                </a:lnTo>
                <a:cubicBezTo>
                  <a:pt x="0" y="11283"/>
                  <a:pt x="790" y="12624"/>
                  <a:pt x="1764" y="12624"/>
                </a:cubicBezTo>
                <a:lnTo>
                  <a:pt x="13829" y="12624"/>
                </a:lnTo>
                <a:lnTo>
                  <a:pt x="21600" y="21600"/>
                </a:lnTo>
                <a:lnTo>
                  <a:pt x="15875" y="12624"/>
                </a:lnTo>
                <a:lnTo>
                  <a:pt x="18775" y="12624"/>
                </a:lnTo>
                <a:cubicBezTo>
                  <a:pt x="19749" y="12624"/>
                  <a:pt x="20539" y="11283"/>
                  <a:pt x="20539" y="9628"/>
                </a:cubicBezTo>
                <a:lnTo>
                  <a:pt x="20539" y="2995"/>
                </a:lnTo>
                <a:cubicBezTo>
                  <a:pt x="20539" y="1341"/>
                  <a:pt x="19749" y="0"/>
                  <a:pt x="18775" y="0"/>
                </a:cubicBezTo>
                <a:lnTo>
                  <a:pt x="176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5" name="Shape 145"/>
          <p:cNvSpPr/>
          <p:nvPr/>
        </p:nvSpPr>
        <p:spPr>
          <a:xfrm>
            <a:off x="1692415" y="3149600"/>
            <a:ext cx="37338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Paita mikuni.</a:t>
            </a:r>
          </a:p>
        </p:txBody>
      </p:sp>
      <p:pic>
        <p:nvPicPr>
          <p:cNvPr id="146" name="paita mikuni-1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84200" y="15875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5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7721600" y="2374900"/>
            <a:ext cx="5359400" cy="3060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5" y="0"/>
                </a:moveTo>
                <a:cubicBezTo>
                  <a:pt x="1154" y="0"/>
                  <a:pt x="512" y="1124"/>
                  <a:pt x="512" y="2510"/>
                </a:cubicBezTo>
                <a:lnTo>
                  <a:pt x="512" y="15864"/>
                </a:lnTo>
                <a:cubicBezTo>
                  <a:pt x="512" y="17250"/>
                  <a:pt x="1154" y="18373"/>
                  <a:pt x="1945" y="18373"/>
                </a:cubicBezTo>
                <a:lnTo>
                  <a:pt x="2105" y="18373"/>
                </a:lnTo>
                <a:lnTo>
                  <a:pt x="0" y="21600"/>
                </a:lnTo>
                <a:lnTo>
                  <a:pt x="4112" y="18373"/>
                </a:lnTo>
                <a:lnTo>
                  <a:pt x="20167" y="18373"/>
                </a:lnTo>
                <a:cubicBezTo>
                  <a:pt x="20958" y="18373"/>
                  <a:pt x="21600" y="17250"/>
                  <a:pt x="21600" y="15864"/>
                </a:cubicBezTo>
                <a:lnTo>
                  <a:pt x="21600" y="2510"/>
                </a:lnTo>
                <a:cubicBezTo>
                  <a:pt x="21600" y="1124"/>
                  <a:pt x="20958" y="0"/>
                  <a:pt x="20167" y="0"/>
                </a:cubicBezTo>
                <a:lnTo>
                  <a:pt x="1945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0" name="Shape 150"/>
          <p:cNvSpPr/>
          <p:nvPr/>
        </p:nvSpPr>
        <p:spPr>
          <a:xfrm>
            <a:off x="8509000" y="3759200"/>
            <a:ext cx="37338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He eats me.</a:t>
            </a:r>
          </a:p>
        </p:txBody>
      </p:sp>
      <p:pic>
        <p:nvPicPr>
          <p:cNvPr id="151" name="nukara mikun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673600" y="10287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750" y="24622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7035800" y="2298700"/>
            <a:ext cx="5359400" cy="3060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5" y="0"/>
                </a:moveTo>
                <a:cubicBezTo>
                  <a:pt x="1154" y="0"/>
                  <a:pt x="512" y="1124"/>
                  <a:pt x="512" y="2510"/>
                </a:cubicBezTo>
                <a:lnTo>
                  <a:pt x="512" y="15864"/>
                </a:lnTo>
                <a:cubicBezTo>
                  <a:pt x="512" y="17250"/>
                  <a:pt x="1154" y="18373"/>
                  <a:pt x="1945" y="18373"/>
                </a:cubicBezTo>
                <a:lnTo>
                  <a:pt x="2105" y="18373"/>
                </a:lnTo>
                <a:lnTo>
                  <a:pt x="0" y="21600"/>
                </a:lnTo>
                <a:lnTo>
                  <a:pt x="4112" y="18373"/>
                </a:lnTo>
                <a:lnTo>
                  <a:pt x="20167" y="18373"/>
                </a:lnTo>
                <a:cubicBezTo>
                  <a:pt x="20958" y="18373"/>
                  <a:pt x="21600" y="17250"/>
                  <a:pt x="21600" y="15864"/>
                </a:cubicBezTo>
                <a:lnTo>
                  <a:pt x="21600" y="2510"/>
                </a:lnTo>
                <a:cubicBezTo>
                  <a:pt x="21600" y="1124"/>
                  <a:pt x="20958" y="0"/>
                  <a:pt x="20167" y="0"/>
                </a:cubicBezTo>
                <a:lnTo>
                  <a:pt x="1945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5" name="Shape 155"/>
          <p:cNvSpPr/>
          <p:nvPr/>
        </p:nvSpPr>
        <p:spPr>
          <a:xfrm>
            <a:off x="8509000" y="3759200"/>
            <a:ext cx="37338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Ñukara mikun.</a:t>
            </a:r>
          </a:p>
        </p:txBody>
      </p:sp>
      <p:pic>
        <p:nvPicPr>
          <p:cNvPr id="156" name="nukara mikun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673600" y="10287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850" y="30337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736600" y="2527300"/>
            <a:ext cx="5046663" cy="3436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4" y="0"/>
                </a:moveTo>
                <a:cubicBezTo>
                  <a:pt x="535" y="0"/>
                  <a:pt x="0" y="785"/>
                  <a:pt x="0" y="1753"/>
                </a:cubicBezTo>
                <a:lnTo>
                  <a:pt x="0" y="7263"/>
                </a:lnTo>
                <a:cubicBezTo>
                  <a:pt x="0" y="8231"/>
                  <a:pt x="535" y="9017"/>
                  <a:pt x="1194" y="9017"/>
                </a:cubicBezTo>
                <a:lnTo>
                  <a:pt x="12156" y="9017"/>
                </a:lnTo>
                <a:lnTo>
                  <a:pt x="21600" y="21600"/>
                </a:lnTo>
                <a:lnTo>
                  <a:pt x="13380" y="9017"/>
                </a:lnTo>
                <a:lnTo>
                  <a:pt x="18070" y="9017"/>
                </a:lnTo>
                <a:cubicBezTo>
                  <a:pt x="18730" y="9017"/>
                  <a:pt x="19264" y="8231"/>
                  <a:pt x="19264" y="7263"/>
                </a:cubicBezTo>
                <a:lnTo>
                  <a:pt x="19264" y="1753"/>
                </a:lnTo>
                <a:cubicBezTo>
                  <a:pt x="19264" y="785"/>
                  <a:pt x="18730" y="0"/>
                  <a:pt x="18070" y="0"/>
                </a:cubicBezTo>
                <a:lnTo>
                  <a:pt x="119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0" name="Shape 160"/>
          <p:cNvSpPr/>
          <p:nvPr/>
        </p:nvSpPr>
        <p:spPr>
          <a:xfrm>
            <a:off x="1041400" y="2857500"/>
            <a:ext cx="80264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I am eating a frog.</a:t>
            </a:r>
          </a:p>
        </p:txBody>
      </p:sp>
      <p:pic>
        <p:nvPicPr>
          <p:cNvPr id="161" name="sapura mikuni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153400" y="10287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850" y="23860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355600" y="2641600"/>
            <a:ext cx="5262166" cy="2620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60" y="0"/>
                </a:moveTo>
                <a:cubicBezTo>
                  <a:pt x="654" y="0"/>
                  <a:pt x="0" y="1312"/>
                  <a:pt x="0" y="2931"/>
                </a:cubicBezTo>
                <a:lnTo>
                  <a:pt x="0" y="9420"/>
                </a:lnTo>
                <a:cubicBezTo>
                  <a:pt x="0" y="11038"/>
                  <a:pt x="654" y="12350"/>
                  <a:pt x="1460" y="12350"/>
                </a:cubicBezTo>
                <a:lnTo>
                  <a:pt x="12601" y="12350"/>
                </a:lnTo>
                <a:lnTo>
                  <a:pt x="21600" y="21600"/>
                </a:lnTo>
                <a:lnTo>
                  <a:pt x="14683" y="12350"/>
                </a:lnTo>
                <a:lnTo>
                  <a:pt x="15535" y="12350"/>
                </a:lnTo>
                <a:cubicBezTo>
                  <a:pt x="16341" y="12350"/>
                  <a:pt x="16995" y="11038"/>
                  <a:pt x="16995" y="9420"/>
                </a:cubicBezTo>
                <a:lnTo>
                  <a:pt x="16995" y="2931"/>
                </a:lnTo>
                <a:cubicBezTo>
                  <a:pt x="16995" y="1312"/>
                  <a:pt x="16341" y="0"/>
                  <a:pt x="15535" y="0"/>
                </a:cubicBezTo>
                <a:lnTo>
                  <a:pt x="1460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5" name="Shape 165"/>
          <p:cNvSpPr/>
          <p:nvPr/>
        </p:nvSpPr>
        <p:spPr>
          <a:xfrm>
            <a:off x="914400" y="3225800"/>
            <a:ext cx="37338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Sapura mikuni.</a:t>
            </a:r>
          </a:p>
        </p:txBody>
      </p:sp>
      <p:pic>
        <p:nvPicPr>
          <p:cNvPr id="166" name="sapura mikuni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153400" y="10287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2700" y="177800"/>
            <a:ext cx="60071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3" y="0"/>
                </a:moveTo>
                <a:cubicBezTo>
                  <a:pt x="4317" y="0"/>
                  <a:pt x="3745" y="1327"/>
                  <a:pt x="3745" y="2965"/>
                </a:cubicBezTo>
                <a:lnTo>
                  <a:pt x="3745" y="9741"/>
                </a:lnTo>
                <a:cubicBezTo>
                  <a:pt x="3745" y="11379"/>
                  <a:pt x="4317" y="12706"/>
                  <a:pt x="5023" y="12706"/>
                </a:cubicBezTo>
                <a:lnTo>
                  <a:pt x="6496" y="12706"/>
                </a:lnTo>
                <a:lnTo>
                  <a:pt x="0" y="21600"/>
                </a:lnTo>
                <a:lnTo>
                  <a:pt x="8501" y="12706"/>
                </a:lnTo>
                <a:lnTo>
                  <a:pt x="20321" y="12706"/>
                </a:lnTo>
                <a:cubicBezTo>
                  <a:pt x="21028" y="12706"/>
                  <a:pt x="21600" y="11379"/>
                  <a:pt x="21600" y="9741"/>
                </a:cubicBezTo>
                <a:lnTo>
                  <a:pt x="21600" y="2965"/>
                </a:lnTo>
                <a:cubicBezTo>
                  <a:pt x="21600" y="1327"/>
                  <a:pt x="21028" y="0"/>
                  <a:pt x="20321" y="0"/>
                </a:cubicBezTo>
                <a:lnTo>
                  <a:pt x="5023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70" name="Pita kanda mikun-1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442200" y="647700"/>
            <a:ext cx="673100" cy="673100"/>
          </a:xfrm>
          <a:prstGeom prst="rect">
            <a:avLst/>
          </a:prstGeom>
        </p:spPr>
      </p:pic>
      <p:sp>
        <p:nvSpPr>
          <p:cNvPr id="171" name="Shape 171"/>
          <p:cNvSpPr/>
          <p:nvPr/>
        </p:nvSpPr>
        <p:spPr>
          <a:xfrm>
            <a:off x="1453809" y="622300"/>
            <a:ext cx="41910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Who is eating you?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12700" y="177800"/>
            <a:ext cx="60071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3" y="0"/>
                </a:moveTo>
                <a:cubicBezTo>
                  <a:pt x="4317" y="0"/>
                  <a:pt x="3745" y="1327"/>
                  <a:pt x="3745" y="2965"/>
                </a:cubicBezTo>
                <a:lnTo>
                  <a:pt x="3745" y="9741"/>
                </a:lnTo>
                <a:cubicBezTo>
                  <a:pt x="3745" y="11379"/>
                  <a:pt x="4317" y="12706"/>
                  <a:pt x="5023" y="12706"/>
                </a:cubicBezTo>
                <a:lnTo>
                  <a:pt x="6496" y="12706"/>
                </a:lnTo>
                <a:lnTo>
                  <a:pt x="0" y="21600"/>
                </a:lnTo>
                <a:lnTo>
                  <a:pt x="8501" y="12706"/>
                </a:lnTo>
                <a:lnTo>
                  <a:pt x="20321" y="12706"/>
                </a:lnTo>
                <a:cubicBezTo>
                  <a:pt x="21028" y="12706"/>
                  <a:pt x="21600" y="11379"/>
                  <a:pt x="21600" y="9741"/>
                </a:cubicBezTo>
                <a:lnTo>
                  <a:pt x="21600" y="2965"/>
                </a:lnTo>
                <a:cubicBezTo>
                  <a:pt x="21600" y="1327"/>
                  <a:pt x="21028" y="0"/>
                  <a:pt x="20321" y="0"/>
                </a:cubicBezTo>
                <a:lnTo>
                  <a:pt x="5023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75" name="Pita kanda mikun-1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442200" y="647700"/>
            <a:ext cx="673100" cy="673100"/>
          </a:xfrm>
          <a:prstGeom prst="rect">
            <a:avLst/>
          </a:prstGeom>
        </p:spPr>
      </p:pic>
      <p:sp>
        <p:nvSpPr>
          <p:cNvPr id="176" name="Shape 176"/>
          <p:cNvSpPr/>
          <p:nvPr/>
        </p:nvSpPr>
        <p:spPr>
          <a:xfrm>
            <a:off x="1453809" y="622300"/>
            <a:ext cx="41910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Pita kan-da mikun?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7543800" y="2768600"/>
            <a:ext cx="45212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74" y="0"/>
                </a:moveTo>
                <a:cubicBezTo>
                  <a:pt x="5736" y="0"/>
                  <a:pt x="4975" y="1327"/>
                  <a:pt x="4975" y="2965"/>
                </a:cubicBezTo>
                <a:lnTo>
                  <a:pt x="4975" y="9529"/>
                </a:lnTo>
                <a:cubicBezTo>
                  <a:pt x="4975" y="11167"/>
                  <a:pt x="5736" y="12494"/>
                  <a:pt x="6674" y="12494"/>
                </a:cubicBezTo>
                <a:lnTo>
                  <a:pt x="6881" y="12494"/>
                </a:lnTo>
                <a:lnTo>
                  <a:pt x="0" y="21600"/>
                </a:lnTo>
                <a:lnTo>
                  <a:pt x="9097" y="12494"/>
                </a:lnTo>
                <a:lnTo>
                  <a:pt x="19901" y="12494"/>
                </a:lnTo>
                <a:cubicBezTo>
                  <a:pt x="2083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839" y="0"/>
                  <a:pt x="19901" y="0"/>
                </a:cubicBezTo>
                <a:lnTo>
                  <a:pt x="667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0" name="Shape 180"/>
          <p:cNvSpPr/>
          <p:nvPr/>
        </p:nvSpPr>
        <p:spPr>
          <a:xfrm>
            <a:off x="9677400" y="3175000"/>
            <a:ext cx="1473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He.</a:t>
            </a:r>
          </a:p>
        </p:txBody>
      </p:sp>
      <p:pic>
        <p:nvPicPr>
          <p:cNvPr id="181" name="Pai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454900" y="10541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368300" y="2946400"/>
            <a:ext cx="5248275" cy="2524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64" y="0"/>
                </a:moveTo>
                <a:cubicBezTo>
                  <a:pt x="655" y="0"/>
                  <a:pt x="0" y="1362"/>
                  <a:pt x="0" y="3043"/>
                </a:cubicBezTo>
                <a:lnTo>
                  <a:pt x="0" y="9781"/>
                </a:lnTo>
                <a:cubicBezTo>
                  <a:pt x="0" y="11462"/>
                  <a:pt x="655" y="12824"/>
                  <a:pt x="1464" y="12824"/>
                </a:cubicBezTo>
                <a:lnTo>
                  <a:pt x="12840" y="12824"/>
                </a:lnTo>
                <a:lnTo>
                  <a:pt x="21600" y="21600"/>
                </a:lnTo>
                <a:lnTo>
                  <a:pt x="15009" y="12824"/>
                </a:lnTo>
                <a:lnTo>
                  <a:pt x="15576" y="12824"/>
                </a:lnTo>
                <a:cubicBezTo>
                  <a:pt x="16384" y="12824"/>
                  <a:pt x="17040" y="11462"/>
                  <a:pt x="17040" y="9781"/>
                </a:cubicBezTo>
                <a:lnTo>
                  <a:pt x="17040" y="3043"/>
                </a:lnTo>
                <a:cubicBezTo>
                  <a:pt x="17040" y="1362"/>
                  <a:pt x="16384" y="0"/>
                  <a:pt x="15576" y="0"/>
                </a:cubicBezTo>
                <a:lnTo>
                  <a:pt x="146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5" name="Shape 45"/>
          <p:cNvSpPr/>
          <p:nvPr/>
        </p:nvSpPr>
        <p:spPr>
          <a:xfrm>
            <a:off x="914400" y="3225800"/>
            <a:ext cx="37338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I eat him.</a:t>
            </a:r>
          </a:p>
        </p:txBody>
      </p:sp>
      <p:pic>
        <p:nvPicPr>
          <p:cNvPr id="46" name="paita mikuni-1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84200" y="15875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7543800" y="2768600"/>
            <a:ext cx="45212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74" y="0"/>
                </a:moveTo>
                <a:cubicBezTo>
                  <a:pt x="5736" y="0"/>
                  <a:pt x="4975" y="1327"/>
                  <a:pt x="4975" y="2965"/>
                </a:cubicBezTo>
                <a:lnTo>
                  <a:pt x="4975" y="9529"/>
                </a:lnTo>
                <a:cubicBezTo>
                  <a:pt x="4975" y="11167"/>
                  <a:pt x="5736" y="12494"/>
                  <a:pt x="6674" y="12494"/>
                </a:cubicBezTo>
                <a:lnTo>
                  <a:pt x="6881" y="12494"/>
                </a:lnTo>
                <a:lnTo>
                  <a:pt x="0" y="21600"/>
                </a:lnTo>
                <a:lnTo>
                  <a:pt x="9097" y="12494"/>
                </a:lnTo>
                <a:lnTo>
                  <a:pt x="19901" y="12494"/>
                </a:lnTo>
                <a:cubicBezTo>
                  <a:pt x="2083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839" y="0"/>
                  <a:pt x="19901" y="0"/>
                </a:cubicBezTo>
                <a:lnTo>
                  <a:pt x="667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5" name="Shape 185"/>
          <p:cNvSpPr/>
          <p:nvPr/>
        </p:nvSpPr>
        <p:spPr>
          <a:xfrm>
            <a:off x="9677400" y="3175000"/>
            <a:ext cx="1473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Pay.</a:t>
            </a:r>
          </a:p>
        </p:txBody>
      </p:sp>
      <p:pic>
        <p:nvPicPr>
          <p:cNvPr id="186" name="Pai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473200" y="10541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-255985" y="88943"/>
            <a:ext cx="8477251" cy="1741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268" y="0"/>
                </a:moveTo>
                <a:cubicBezTo>
                  <a:pt x="8763" y="0"/>
                  <a:pt x="8354" y="1993"/>
                  <a:pt x="8354" y="4449"/>
                </a:cubicBezTo>
                <a:lnTo>
                  <a:pt x="8354" y="13155"/>
                </a:lnTo>
                <a:lnTo>
                  <a:pt x="0" y="21600"/>
                </a:lnTo>
                <a:lnTo>
                  <a:pt x="8458" y="16314"/>
                </a:lnTo>
                <a:cubicBezTo>
                  <a:pt x="8610" y="17749"/>
                  <a:pt x="8914" y="18741"/>
                  <a:pt x="9268" y="18741"/>
                </a:cubicBezTo>
                <a:lnTo>
                  <a:pt x="20687" y="18741"/>
                </a:lnTo>
                <a:cubicBezTo>
                  <a:pt x="21191" y="18741"/>
                  <a:pt x="21600" y="16748"/>
                  <a:pt x="21600" y="14292"/>
                </a:cubicBezTo>
                <a:lnTo>
                  <a:pt x="21600" y="4449"/>
                </a:lnTo>
                <a:cubicBezTo>
                  <a:pt x="21600" y="1993"/>
                  <a:pt x="21191" y="0"/>
                  <a:pt x="20687" y="0"/>
                </a:cubicBezTo>
                <a:lnTo>
                  <a:pt x="9268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90" name="Pitara ningui-2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509000" y="342900"/>
            <a:ext cx="673100" cy="673100"/>
          </a:xfrm>
          <a:prstGeom prst="rect">
            <a:avLst/>
          </a:prstGeom>
        </p:spPr>
      </p:pic>
      <p:sp>
        <p:nvSpPr>
          <p:cNvPr id="191" name="Shape 191"/>
          <p:cNvSpPr/>
          <p:nvPr/>
        </p:nvSpPr>
        <p:spPr>
          <a:xfrm>
            <a:off x="3562009" y="406400"/>
            <a:ext cx="7073901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Whom do you mean? </a:t>
            </a:r>
            <a:endParaRPr sz="3500">
              <a:solidFill>
                <a:srgbClr val="2F1729"/>
              </a:solidFill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0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-228600" y="101600"/>
            <a:ext cx="6731000" cy="172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74" y="0"/>
                </a:moveTo>
                <a:cubicBezTo>
                  <a:pt x="10944" y="0"/>
                  <a:pt x="10433" y="1991"/>
                  <a:pt x="10433" y="4447"/>
                </a:cubicBezTo>
                <a:lnTo>
                  <a:pt x="10433" y="12001"/>
                </a:lnTo>
                <a:lnTo>
                  <a:pt x="0" y="21600"/>
                </a:lnTo>
                <a:lnTo>
                  <a:pt x="10459" y="15227"/>
                </a:lnTo>
                <a:cubicBezTo>
                  <a:pt x="10569" y="17236"/>
                  <a:pt x="11026" y="18741"/>
                  <a:pt x="11574" y="18741"/>
                </a:cubicBezTo>
                <a:lnTo>
                  <a:pt x="20459" y="18741"/>
                </a:lnTo>
                <a:cubicBezTo>
                  <a:pt x="21089" y="18741"/>
                  <a:pt x="21600" y="16750"/>
                  <a:pt x="21600" y="14294"/>
                </a:cubicBezTo>
                <a:lnTo>
                  <a:pt x="21600" y="4447"/>
                </a:lnTo>
                <a:cubicBezTo>
                  <a:pt x="21600" y="1991"/>
                  <a:pt x="21089" y="0"/>
                  <a:pt x="20459" y="0"/>
                </a:cubicBezTo>
                <a:lnTo>
                  <a:pt x="1157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95" name="Pitara ningui-2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509000" y="342900"/>
            <a:ext cx="673100" cy="673100"/>
          </a:xfrm>
          <a:prstGeom prst="rect">
            <a:avLst/>
          </a:prstGeom>
        </p:spPr>
      </p:pic>
      <p:sp>
        <p:nvSpPr>
          <p:cNvPr id="196" name="Shape 196"/>
          <p:cNvSpPr/>
          <p:nvPr/>
        </p:nvSpPr>
        <p:spPr>
          <a:xfrm>
            <a:off x="3562009" y="406400"/>
            <a:ext cx="7073901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Pitara ningui? </a:t>
            </a:r>
            <a:endParaRPr sz="3500">
              <a:solidFill>
                <a:srgbClr val="2F1729"/>
              </a:solidFill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" fill="hold"/>
                                        <p:tgtEl>
                                          <p:spTgt spid="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7543800" y="2768600"/>
            <a:ext cx="45212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74" y="0"/>
                </a:moveTo>
                <a:cubicBezTo>
                  <a:pt x="5736" y="0"/>
                  <a:pt x="4975" y="1327"/>
                  <a:pt x="4975" y="2965"/>
                </a:cubicBezTo>
                <a:lnTo>
                  <a:pt x="4975" y="9529"/>
                </a:lnTo>
                <a:cubicBezTo>
                  <a:pt x="4975" y="11167"/>
                  <a:pt x="5736" y="12494"/>
                  <a:pt x="6674" y="12494"/>
                </a:cubicBezTo>
                <a:lnTo>
                  <a:pt x="6881" y="12494"/>
                </a:lnTo>
                <a:lnTo>
                  <a:pt x="0" y="21600"/>
                </a:lnTo>
                <a:lnTo>
                  <a:pt x="9097" y="12494"/>
                </a:lnTo>
                <a:lnTo>
                  <a:pt x="19901" y="12494"/>
                </a:lnTo>
                <a:cubicBezTo>
                  <a:pt x="2083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839" y="0"/>
                  <a:pt x="19901" y="0"/>
                </a:cubicBezTo>
                <a:lnTo>
                  <a:pt x="667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8839200" y="3149600"/>
            <a:ext cx="3632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This snake.</a:t>
            </a:r>
          </a:p>
        </p:txBody>
      </p:sp>
      <p:pic>
        <p:nvPicPr>
          <p:cNvPr id="201" name="kay machakuira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89000" y="5207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350" y="19542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7543800" y="2768600"/>
            <a:ext cx="45212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74" y="0"/>
                </a:moveTo>
                <a:cubicBezTo>
                  <a:pt x="5736" y="0"/>
                  <a:pt x="4975" y="1327"/>
                  <a:pt x="4975" y="2965"/>
                </a:cubicBezTo>
                <a:lnTo>
                  <a:pt x="4975" y="9529"/>
                </a:lnTo>
                <a:cubicBezTo>
                  <a:pt x="4975" y="11167"/>
                  <a:pt x="5736" y="12494"/>
                  <a:pt x="6674" y="12494"/>
                </a:cubicBezTo>
                <a:lnTo>
                  <a:pt x="6881" y="12494"/>
                </a:lnTo>
                <a:lnTo>
                  <a:pt x="0" y="21600"/>
                </a:lnTo>
                <a:lnTo>
                  <a:pt x="9097" y="12494"/>
                </a:lnTo>
                <a:lnTo>
                  <a:pt x="19901" y="12494"/>
                </a:lnTo>
                <a:cubicBezTo>
                  <a:pt x="2083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839" y="0"/>
                  <a:pt x="19901" y="0"/>
                </a:cubicBezTo>
                <a:lnTo>
                  <a:pt x="667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5" name="Shape 205"/>
          <p:cNvSpPr/>
          <p:nvPr/>
        </p:nvSpPr>
        <p:spPr>
          <a:xfrm>
            <a:off x="8839200" y="3149600"/>
            <a:ext cx="3632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Kai machakuira.</a:t>
            </a:r>
          </a:p>
        </p:txBody>
      </p:sp>
      <p:pic>
        <p:nvPicPr>
          <p:cNvPr id="206" name="kay machakuira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89000" y="5207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" fill="hold"/>
                                        <p:tgtEl>
                                          <p:spTgt spid="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7721600" y="2755900"/>
            <a:ext cx="3632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Kai machakui.</a:t>
            </a:r>
          </a:p>
        </p:txBody>
      </p:sp>
      <p:pic>
        <p:nvPicPr>
          <p:cNvPr id="210" name="Frog_eating_snak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288" y="1876501"/>
            <a:ext cx="10007601" cy="776589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50800" y="330200"/>
            <a:ext cx="9040813" cy="146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88" y="0"/>
                </a:moveTo>
                <a:cubicBezTo>
                  <a:pt x="9119" y="0"/>
                  <a:pt x="8739" y="2355"/>
                  <a:pt x="8739" y="5259"/>
                </a:cubicBezTo>
                <a:lnTo>
                  <a:pt x="8739" y="13165"/>
                </a:lnTo>
                <a:lnTo>
                  <a:pt x="0" y="20849"/>
                </a:lnTo>
                <a:lnTo>
                  <a:pt x="8748" y="16940"/>
                </a:lnTo>
                <a:cubicBezTo>
                  <a:pt x="8797" y="19559"/>
                  <a:pt x="9152" y="21600"/>
                  <a:pt x="9588" y="21600"/>
                </a:cubicBezTo>
                <a:lnTo>
                  <a:pt x="20750" y="21600"/>
                </a:lnTo>
                <a:cubicBezTo>
                  <a:pt x="21220" y="21600"/>
                  <a:pt x="21600" y="19245"/>
                  <a:pt x="21600" y="16341"/>
                </a:cubicBezTo>
                <a:lnTo>
                  <a:pt x="21600" y="5259"/>
                </a:lnTo>
                <a:cubicBezTo>
                  <a:pt x="21600" y="2355"/>
                  <a:pt x="21220" y="0"/>
                  <a:pt x="20750" y="0"/>
                </a:cubicBez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212" name="imara mikungui-1.mov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1277600" y="495300"/>
            <a:ext cx="673100" cy="673100"/>
          </a:xfrm>
          <a:prstGeom prst="rect">
            <a:avLst/>
          </a:prstGeom>
        </p:spPr>
      </p:pic>
      <p:sp>
        <p:nvSpPr>
          <p:cNvPr id="213" name="Shape 213"/>
          <p:cNvSpPr/>
          <p:nvPr/>
        </p:nvSpPr>
        <p:spPr>
          <a:xfrm>
            <a:off x="4273209" y="762000"/>
            <a:ext cx="57658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What are you eating?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" fill="hold"/>
                                        <p:tgtEl>
                                          <p:spTgt spid="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7721600" y="2755900"/>
            <a:ext cx="3632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Kai machakui.</a:t>
            </a:r>
          </a:p>
        </p:txBody>
      </p:sp>
      <p:pic>
        <p:nvPicPr>
          <p:cNvPr id="217" name="Frog_eating_snak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288" y="1876501"/>
            <a:ext cx="10007601" cy="776589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50800" y="330200"/>
            <a:ext cx="7899400" cy="149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74" y="0"/>
                </a:moveTo>
                <a:cubicBezTo>
                  <a:pt x="10437" y="0"/>
                  <a:pt x="10001" y="2295"/>
                  <a:pt x="10001" y="5125"/>
                </a:cubicBezTo>
                <a:lnTo>
                  <a:pt x="10001" y="12642"/>
                </a:lnTo>
                <a:lnTo>
                  <a:pt x="0" y="20868"/>
                </a:lnTo>
                <a:lnTo>
                  <a:pt x="10001" y="16332"/>
                </a:lnTo>
                <a:lnTo>
                  <a:pt x="10001" y="16475"/>
                </a:lnTo>
                <a:cubicBezTo>
                  <a:pt x="10001" y="19305"/>
                  <a:pt x="10437" y="21600"/>
                  <a:pt x="10974" y="21600"/>
                </a:cubicBezTo>
                <a:lnTo>
                  <a:pt x="20628" y="21600"/>
                </a:lnTo>
                <a:cubicBezTo>
                  <a:pt x="21165" y="21600"/>
                  <a:pt x="21600" y="19305"/>
                  <a:pt x="21600" y="16475"/>
                </a:cubicBezTo>
                <a:lnTo>
                  <a:pt x="21600" y="5125"/>
                </a:lnTo>
                <a:cubicBezTo>
                  <a:pt x="21600" y="2295"/>
                  <a:pt x="21165" y="0"/>
                  <a:pt x="20628" y="0"/>
                </a:cubicBezTo>
                <a:lnTo>
                  <a:pt x="1097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219" name="imara mikungui-1.mov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1277600" y="495300"/>
            <a:ext cx="673100" cy="673100"/>
          </a:xfrm>
          <a:prstGeom prst="rect">
            <a:avLst/>
          </a:prstGeom>
        </p:spPr>
      </p:pic>
      <p:sp>
        <p:nvSpPr>
          <p:cNvPr id="220" name="Shape 220"/>
          <p:cNvSpPr/>
          <p:nvPr/>
        </p:nvSpPr>
        <p:spPr>
          <a:xfrm>
            <a:off x="4273209" y="762000"/>
            <a:ext cx="57658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Imara mikungui?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9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437809" y="939800"/>
            <a:ext cx="57658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Who are you eating?</a:t>
            </a:r>
          </a:p>
        </p:txBody>
      </p:sp>
      <p:pic>
        <p:nvPicPr>
          <p:cNvPr id="22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7721600" y="2755900"/>
            <a:ext cx="3632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Kai machakui.</a:t>
            </a:r>
          </a:p>
        </p:txBody>
      </p:sp>
      <p:pic>
        <p:nvPicPr>
          <p:cNvPr id="225" name="Frog_eating_snak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288" y="1876501"/>
            <a:ext cx="10007601" cy="776589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5207000" y="3784600"/>
            <a:ext cx="52832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712" y="0"/>
                </a:moveTo>
                <a:cubicBezTo>
                  <a:pt x="4909" y="0"/>
                  <a:pt x="4258" y="1327"/>
                  <a:pt x="4258" y="2965"/>
                </a:cubicBezTo>
                <a:lnTo>
                  <a:pt x="4258" y="9529"/>
                </a:lnTo>
                <a:cubicBezTo>
                  <a:pt x="4258" y="11167"/>
                  <a:pt x="4909" y="12494"/>
                  <a:pt x="5712" y="12494"/>
                </a:cubicBezTo>
                <a:lnTo>
                  <a:pt x="6731" y="12494"/>
                </a:lnTo>
                <a:lnTo>
                  <a:pt x="0" y="21600"/>
                </a:lnTo>
                <a:lnTo>
                  <a:pt x="8816" y="12494"/>
                </a:lnTo>
                <a:lnTo>
                  <a:pt x="20146" y="12494"/>
                </a:lnTo>
                <a:cubicBezTo>
                  <a:pt x="2094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949" y="0"/>
                  <a:pt x="20146" y="0"/>
                </a:cubicBezTo>
                <a:lnTo>
                  <a:pt x="5712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7" name="Shape 227"/>
          <p:cNvSpPr/>
          <p:nvPr/>
        </p:nvSpPr>
        <p:spPr>
          <a:xfrm>
            <a:off x="6350000" y="4394200"/>
            <a:ext cx="44450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The baby snake.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7721600" y="2755900"/>
            <a:ext cx="3632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Kai machakui.</a:t>
            </a:r>
          </a:p>
        </p:txBody>
      </p:sp>
      <p:pic>
        <p:nvPicPr>
          <p:cNvPr id="231" name="Frog_eating_snak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288" y="1876501"/>
            <a:ext cx="10007601" cy="7765898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5207000" y="3784600"/>
            <a:ext cx="52832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712" y="0"/>
                </a:moveTo>
                <a:cubicBezTo>
                  <a:pt x="4909" y="0"/>
                  <a:pt x="4258" y="1327"/>
                  <a:pt x="4258" y="2965"/>
                </a:cubicBezTo>
                <a:lnTo>
                  <a:pt x="4258" y="9529"/>
                </a:lnTo>
                <a:cubicBezTo>
                  <a:pt x="4258" y="11167"/>
                  <a:pt x="4909" y="12494"/>
                  <a:pt x="5712" y="12494"/>
                </a:cubicBezTo>
                <a:lnTo>
                  <a:pt x="6731" y="12494"/>
                </a:lnTo>
                <a:lnTo>
                  <a:pt x="0" y="21600"/>
                </a:lnTo>
                <a:lnTo>
                  <a:pt x="8816" y="12494"/>
                </a:lnTo>
                <a:lnTo>
                  <a:pt x="20146" y="12494"/>
                </a:lnTo>
                <a:cubicBezTo>
                  <a:pt x="20949" y="12494"/>
                  <a:pt x="21600" y="11167"/>
                  <a:pt x="21600" y="9529"/>
                </a:cubicBezTo>
                <a:lnTo>
                  <a:pt x="21600" y="2965"/>
                </a:lnTo>
                <a:cubicBezTo>
                  <a:pt x="21600" y="1327"/>
                  <a:pt x="20949" y="0"/>
                  <a:pt x="20146" y="0"/>
                </a:cubicBezTo>
                <a:lnTo>
                  <a:pt x="5712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6350000" y="4394200"/>
            <a:ext cx="44450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Wawa machakui-ra.</a:t>
            </a:r>
          </a:p>
        </p:txBody>
      </p:sp>
      <p:pic>
        <p:nvPicPr>
          <p:cNvPr id="234" name="wawa machakuira.mov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397000" y="5461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1" fill="hold"/>
                                        <p:tgtEl>
                                          <p:spTgt spid="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750" y="24622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7035800" y="2298700"/>
            <a:ext cx="5359400" cy="3060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5" y="0"/>
                </a:moveTo>
                <a:cubicBezTo>
                  <a:pt x="1154" y="0"/>
                  <a:pt x="512" y="1124"/>
                  <a:pt x="512" y="2510"/>
                </a:cubicBezTo>
                <a:lnTo>
                  <a:pt x="512" y="15864"/>
                </a:lnTo>
                <a:cubicBezTo>
                  <a:pt x="512" y="17250"/>
                  <a:pt x="1154" y="18373"/>
                  <a:pt x="1945" y="18373"/>
                </a:cubicBezTo>
                <a:lnTo>
                  <a:pt x="2105" y="18373"/>
                </a:lnTo>
                <a:lnTo>
                  <a:pt x="0" y="21600"/>
                </a:lnTo>
                <a:lnTo>
                  <a:pt x="4112" y="18373"/>
                </a:lnTo>
                <a:lnTo>
                  <a:pt x="20167" y="18373"/>
                </a:lnTo>
                <a:cubicBezTo>
                  <a:pt x="20958" y="18373"/>
                  <a:pt x="21600" y="17250"/>
                  <a:pt x="21600" y="15864"/>
                </a:cubicBezTo>
                <a:lnTo>
                  <a:pt x="21600" y="2510"/>
                </a:lnTo>
                <a:cubicBezTo>
                  <a:pt x="21600" y="1124"/>
                  <a:pt x="20958" y="0"/>
                  <a:pt x="20167" y="0"/>
                </a:cubicBezTo>
                <a:lnTo>
                  <a:pt x="1945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8509000" y="3759200"/>
            <a:ext cx="37338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Ñukara mikun.</a:t>
            </a:r>
          </a:p>
        </p:txBody>
      </p:sp>
      <p:pic>
        <p:nvPicPr>
          <p:cNvPr id="51" name="nukara mikun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673600" y="10287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7721600" y="2374900"/>
            <a:ext cx="5359400" cy="3060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5" y="0"/>
                </a:moveTo>
                <a:cubicBezTo>
                  <a:pt x="1154" y="0"/>
                  <a:pt x="512" y="1124"/>
                  <a:pt x="512" y="2510"/>
                </a:cubicBezTo>
                <a:lnTo>
                  <a:pt x="512" y="15864"/>
                </a:lnTo>
                <a:cubicBezTo>
                  <a:pt x="512" y="17250"/>
                  <a:pt x="1154" y="18373"/>
                  <a:pt x="1945" y="18373"/>
                </a:cubicBezTo>
                <a:lnTo>
                  <a:pt x="2105" y="18373"/>
                </a:lnTo>
                <a:lnTo>
                  <a:pt x="0" y="21600"/>
                </a:lnTo>
                <a:lnTo>
                  <a:pt x="4112" y="18373"/>
                </a:lnTo>
                <a:lnTo>
                  <a:pt x="20167" y="18373"/>
                </a:lnTo>
                <a:cubicBezTo>
                  <a:pt x="20958" y="18373"/>
                  <a:pt x="21600" y="17250"/>
                  <a:pt x="21600" y="15864"/>
                </a:cubicBezTo>
                <a:lnTo>
                  <a:pt x="21600" y="2510"/>
                </a:lnTo>
                <a:cubicBezTo>
                  <a:pt x="21600" y="1124"/>
                  <a:pt x="20958" y="0"/>
                  <a:pt x="20167" y="0"/>
                </a:cubicBezTo>
                <a:lnTo>
                  <a:pt x="1945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8509000" y="3759200"/>
            <a:ext cx="37338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He eats me.</a:t>
            </a:r>
          </a:p>
        </p:txBody>
      </p:sp>
      <p:pic>
        <p:nvPicPr>
          <p:cNvPr id="56" name="nukara mikun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673600" y="10287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850" y="23860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355600" y="2641600"/>
            <a:ext cx="5262166" cy="2620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60" y="0"/>
                </a:moveTo>
                <a:cubicBezTo>
                  <a:pt x="654" y="0"/>
                  <a:pt x="0" y="1312"/>
                  <a:pt x="0" y="2931"/>
                </a:cubicBezTo>
                <a:lnTo>
                  <a:pt x="0" y="9420"/>
                </a:lnTo>
                <a:cubicBezTo>
                  <a:pt x="0" y="11038"/>
                  <a:pt x="654" y="12350"/>
                  <a:pt x="1460" y="12350"/>
                </a:cubicBezTo>
                <a:lnTo>
                  <a:pt x="12601" y="12350"/>
                </a:lnTo>
                <a:lnTo>
                  <a:pt x="21600" y="21600"/>
                </a:lnTo>
                <a:lnTo>
                  <a:pt x="14683" y="12350"/>
                </a:lnTo>
                <a:lnTo>
                  <a:pt x="15535" y="12350"/>
                </a:lnTo>
                <a:cubicBezTo>
                  <a:pt x="16341" y="12350"/>
                  <a:pt x="16995" y="11038"/>
                  <a:pt x="16995" y="9420"/>
                </a:cubicBezTo>
                <a:lnTo>
                  <a:pt x="16995" y="2931"/>
                </a:lnTo>
                <a:cubicBezTo>
                  <a:pt x="16995" y="1312"/>
                  <a:pt x="16341" y="0"/>
                  <a:pt x="15535" y="0"/>
                </a:cubicBezTo>
                <a:lnTo>
                  <a:pt x="1460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914400" y="3225800"/>
            <a:ext cx="37338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Sapura mikuni.</a:t>
            </a:r>
          </a:p>
        </p:txBody>
      </p:sp>
      <p:pic>
        <p:nvPicPr>
          <p:cNvPr id="61" name="sapura mikuni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153400" y="10287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850" y="30337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736600" y="2527300"/>
            <a:ext cx="5046663" cy="3436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4" y="0"/>
                </a:moveTo>
                <a:cubicBezTo>
                  <a:pt x="535" y="0"/>
                  <a:pt x="0" y="785"/>
                  <a:pt x="0" y="1753"/>
                </a:cubicBezTo>
                <a:lnTo>
                  <a:pt x="0" y="7263"/>
                </a:lnTo>
                <a:cubicBezTo>
                  <a:pt x="0" y="8231"/>
                  <a:pt x="535" y="9017"/>
                  <a:pt x="1194" y="9017"/>
                </a:cubicBezTo>
                <a:lnTo>
                  <a:pt x="12156" y="9017"/>
                </a:lnTo>
                <a:lnTo>
                  <a:pt x="21600" y="21600"/>
                </a:lnTo>
                <a:lnTo>
                  <a:pt x="13380" y="9017"/>
                </a:lnTo>
                <a:lnTo>
                  <a:pt x="18070" y="9017"/>
                </a:lnTo>
                <a:cubicBezTo>
                  <a:pt x="18730" y="9017"/>
                  <a:pt x="19264" y="8231"/>
                  <a:pt x="19264" y="7263"/>
                </a:cubicBezTo>
                <a:lnTo>
                  <a:pt x="19264" y="1753"/>
                </a:lnTo>
                <a:cubicBezTo>
                  <a:pt x="19264" y="785"/>
                  <a:pt x="18730" y="0"/>
                  <a:pt x="18070" y="0"/>
                </a:cubicBezTo>
                <a:lnTo>
                  <a:pt x="1194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5" name="Shape 65"/>
          <p:cNvSpPr/>
          <p:nvPr/>
        </p:nvSpPr>
        <p:spPr>
          <a:xfrm>
            <a:off x="1041400" y="2857500"/>
            <a:ext cx="80264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I am eating a frog.</a:t>
            </a:r>
          </a:p>
        </p:txBody>
      </p:sp>
      <p:pic>
        <p:nvPicPr>
          <p:cNvPr id="66" name="sapura mikuni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153400" y="1028700"/>
            <a:ext cx="673100" cy="673100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12700" y="177800"/>
            <a:ext cx="60071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3" y="0"/>
                </a:moveTo>
                <a:cubicBezTo>
                  <a:pt x="4317" y="0"/>
                  <a:pt x="3745" y="1327"/>
                  <a:pt x="3745" y="2965"/>
                </a:cubicBezTo>
                <a:lnTo>
                  <a:pt x="3745" y="9741"/>
                </a:lnTo>
                <a:cubicBezTo>
                  <a:pt x="3745" y="11379"/>
                  <a:pt x="4317" y="12706"/>
                  <a:pt x="5023" y="12706"/>
                </a:cubicBezTo>
                <a:lnTo>
                  <a:pt x="6496" y="12706"/>
                </a:lnTo>
                <a:lnTo>
                  <a:pt x="0" y="21600"/>
                </a:lnTo>
                <a:lnTo>
                  <a:pt x="8501" y="12706"/>
                </a:lnTo>
                <a:lnTo>
                  <a:pt x="20321" y="12706"/>
                </a:lnTo>
                <a:cubicBezTo>
                  <a:pt x="21028" y="12706"/>
                  <a:pt x="21600" y="11379"/>
                  <a:pt x="21600" y="9741"/>
                </a:cubicBezTo>
                <a:lnTo>
                  <a:pt x="21600" y="2965"/>
                </a:lnTo>
                <a:cubicBezTo>
                  <a:pt x="21600" y="1327"/>
                  <a:pt x="21028" y="0"/>
                  <a:pt x="20321" y="0"/>
                </a:cubicBezTo>
                <a:lnTo>
                  <a:pt x="5023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70" name="Pita kanda mikun-1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442200" y="647700"/>
            <a:ext cx="673100" cy="673100"/>
          </a:xfrm>
          <a:prstGeom prst="rect">
            <a:avLst/>
          </a:prstGeom>
        </p:spPr>
      </p:pic>
      <p:sp>
        <p:nvSpPr>
          <p:cNvPr id="71" name="Shape 71"/>
          <p:cNvSpPr/>
          <p:nvPr/>
        </p:nvSpPr>
        <p:spPr>
          <a:xfrm>
            <a:off x="1453809" y="622300"/>
            <a:ext cx="41910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Pita kan-da mikun?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url?sa=i&amp;rct=j&amp;q=eating+amazonian+ecuador&amp;source=images&amp;cd=&amp;docid=AWo1zXeRSI8KuM&amp;tbnid=xCkk0zy_h6xa6M-&amp;ved=0CAUQjRw&amp;url=http%3A%2F%2Fwww.theblogismine.com%2F2011%2F02%2F17%2Fnational-geographic-6th-w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2360609"/>
            <a:ext cx="9055100" cy="679609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12700" y="177800"/>
            <a:ext cx="60071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3" y="0"/>
                </a:moveTo>
                <a:cubicBezTo>
                  <a:pt x="4317" y="0"/>
                  <a:pt x="3745" y="1327"/>
                  <a:pt x="3745" y="2965"/>
                </a:cubicBezTo>
                <a:lnTo>
                  <a:pt x="3745" y="9741"/>
                </a:lnTo>
                <a:cubicBezTo>
                  <a:pt x="3745" y="11379"/>
                  <a:pt x="4317" y="12706"/>
                  <a:pt x="5023" y="12706"/>
                </a:cubicBezTo>
                <a:lnTo>
                  <a:pt x="6496" y="12706"/>
                </a:lnTo>
                <a:lnTo>
                  <a:pt x="0" y="21600"/>
                </a:lnTo>
                <a:lnTo>
                  <a:pt x="8501" y="12706"/>
                </a:lnTo>
                <a:lnTo>
                  <a:pt x="20321" y="12706"/>
                </a:lnTo>
                <a:cubicBezTo>
                  <a:pt x="21028" y="12706"/>
                  <a:pt x="21600" y="11379"/>
                  <a:pt x="21600" y="9741"/>
                </a:cubicBezTo>
                <a:lnTo>
                  <a:pt x="21600" y="2965"/>
                </a:lnTo>
                <a:cubicBezTo>
                  <a:pt x="21600" y="1327"/>
                  <a:pt x="21028" y="0"/>
                  <a:pt x="20321" y="0"/>
                </a:cubicBezTo>
                <a:lnTo>
                  <a:pt x="5023" y="0"/>
                </a:lnTo>
                <a:close/>
              </a:path>
            </a:pathLst>
          </a:custGeom>
          <a:solidFill>
            <a:srgbClr val="FFFF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75" name="Pita kanda mikun-1.mov"/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442200" y="647700"/>
            <a:ext cx="673100" cy="673100"/>
          </a:xfrm>
          <a:prstGeom prst="rect">
            <a:avLst/>
          </a:prstGeom>
        </p:spPr>
      </p:pic>
      <p:sp>
        <p:nvSpPr>
          <p:cNvPr id="76" name="Shape 76"/>
          <p:cNvSpPr/>
          <p:nvPr/>
        </p:nvSpPr>
        <p:spPr>
          <a:xfrm>
            <a:off x="1453809" y="622300"/>
            <a:ext cx="41910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F1729"/>
                </a:solidFill>
              </a:rPr>
              <a:t>Who is eating you?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7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