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+mj-lt"/>
        <a:ea typeface="+mj-ea"/>
        <a:cs typeface="+mj-cs"/>
        <a:sym typeface="Lucida Grande"/>
      </a:defRPr>
    </a:lvl1pPr>
    <a:lvl2pPr indent="228600" defTabSz="584200" latinLnBrk="0">
      <a:defRPr sz="2200">
        <a:latin typeface="+mj-lt"/>
        <a:ea typeface="+mj-ea"/>
        <a:cs typeface="+mj-cs"/>
        <a:sym typeface="Lucida Grande"/>
      </a:defRPr>
    </a:lvl2pPr>
    <a:lvl3pPr indent="457200" defTabSz="584200" latinLnBrk="0">
      <a:defRPr sz="2200">
        <a:latin typeface="+mj-lt"/>
        <a:ea typeface="+mj-ea"/>
        <a:cs typeface="+mj-cs"/>
        <a:sym typeface="Lucida Grande"/>
      </a:defRPr>
    </a:lvl3pPr>
    <a:lvl4pPr indent="685800" defTabSz="584200" latinLnBrk="0">
      <a:defRPr sz="2200">
        <a:latin typeface="+mj-lt"/>
        <a:ea typeface="+mj-ea"/>
        <a:cs typeface="+mj-cs"/>
        <a:sym typeface="Lucida Grande"/>
      </a:defRPr>
    </a:lvl4pPr>
    <a:lvl5pPr indent="914400" defTabSz="584200" latinLnBrk="0">
      <a:defRPr sz="2200">
        <a:latin typeface="+mj-lt"/>
        <a:ea typeface="+mj-ea"/>
        <a:cs typeface="+mj-cs"/>
        <a:sym typeface="Lucida Grande"/>
      </a:defRPr>
    </a:lvl5pPr>
    <a:lvl6pPr indent="1143000" defTabSz="584200" latinLnBrk="0">
      <a:defRPr sz="2200">
        <a:latin typeface="+mj-lt"/>
        <a:ea typeface="+mj-ea"/>
        <a:cs typeface="+mj-cs"/>
        <a:sym typeface="Lucida Grande"/>
      </a:defRPr>
    </a:lvl6pPr>
    <a:lvl7pPr indent="1371600" defTabSz="584200" latinLnBrk="0">
      <a:defRPr sz="2200">
        <a:latin typeface="+mj-lt"/>
        <a:ea typeface="+mj-ea"/>
        <a:cs typeface="+mj-cs"/>
        <a:sym typeface="Lucida Grande"/>
      </a:defRPr>
    </a:lvl7pPr>
    <a:lvl8pPr indent="1600200" defTabSz="584200" latinLnBrk="0">
      <a:defRPr sz="2200">
        <a:latin typeface="+mj-lt"/>
        <a:ea typeface="+mj-ea"/>
        <a:cs typeface="+mj-cs"/>
        <a:sym typeface="Lucida Grande"/>
      </a:defRPr>
    </a:lvl8pPr>
    <a:lvl9pPr indent="1828800" defTabSz="584200" latinLnBrk="0">
      <a:defRPr sz="2200">
        <a:latin typeface="+mj-lt"/>
        <a:ea typeface="+mj-ea"/>
        <a:cs typeface="+mj-cs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>
            <a:normAutofit fontScale="100000" lnSpcReduction="0"/>
          </a:bodyPr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2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948462" y="1950720"/>
            <a:ext cx="10403841" cy="661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890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13335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7780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22225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26670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30226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33782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37338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4089400" marR="0" indent="-571500" algn="l" defTabSz="58420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42"/>
          <p:cNvSpPr txBox="1"/>
          <p:nvPr/>
        </p:nvSpPr>
        <p:spPr>
          <a:xfrm>
            <a:off x="1166313" y="1851747"/>
            <a:ext cx="3987803" cy="6456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pani-situ pani-kulla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waka-sha-lla tiya-ju-ngui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anga-lla-mi kaparin  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Illangami kai-manda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Illangami kaimanda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  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 tutamanda-ga    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kandaga-lla uya-chi-uni,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ñukaga tiyaushallami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 tuta uya-chi-uni,    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chingari-kpi-ga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</a:t>
            </a:r>
          </a:p>
          <a:p>
            <a:pPr algn="l" defTabSz="457200">
              <a:defRPr sz="17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kanba rinrii sapiga </a:t>
            </a:r>
            <a:r>
              <a:t>kaparinga</a:t>
            </a:r>
            <a:r>
              <a:t> </a:t>
            </a:r>
            <a:endParaRPr sz="2800"/>
          </a:p>
          <a:p>
            <a:pPr algn="l" defTabSz="457200">
              <a:defRPr sz="1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        </a:t>
            </a:r>
          </a:p>
        </p:txBody>
      </p:sp>
      <p:sp>
        <p:nvSpPr>
          <p:cNvPr id="133" name="Shape 43"/>
          <p:cNvSpPr txBox="1"/>
          <p:nvPr/>
        </p:nvSpPr>
        <p:spPr>
          <a:xfrm>
            <a:off x="1179814" y="1265478"/>
            <a:ext cx="4508501" cy="360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Angallami Kaparinga</a:t>
            </a:r>
          </a:p>
        </p:txBody>
      </p:sp>
      <p:pic>
        <p:nvPicPr>
          <p:cNvPr id="134" name="owl face.jpg" descr="owl face.jpg"/>
          <p:cNvPicPr>
            <a:picLocks noChangeAspect="1"/>
          </p:cNvPicPr>
          <p:nvPr/>
        </p:nvPicPr>
        <p:blipFill>
          <a:blip r:embed="rId2">
            <a:extLst/>
          </a:blip>
          <a:srcRect l="10571" t="16489" r="22084" b="1518"/>
          <a:stretch>
            <a:fillRect/>
          </a:stretch>
        </p:blipFill>
        <p:spPr>
          <a:xfrm>
            <a:off x="6845300" y="2235199"/>
            <a:ext cx="4368800" cy="44204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49"/>
          <p:cNvSpPr txBox="1"/>
          <p:nvPr/>
        </p:nvSpPr>
        <p:spPr>
          <a:xfrm>
            <a:off x="1206500" y="2133600"/>
            <a:ext cx="11049000" cy="6897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Translated from Kichwa by Tod Swanson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From Alessandra Foletti-Castegnaro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Cantos de Amor y de Guerra, Abya-Yala, 1987.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After I am gone 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        Little sister, dear sister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wakashalla tiyajungui      You will just be crying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        Little sister, dear sister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After I am gone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          Only an owl calls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 Only an owl will call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 Only an owl will call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After I am gone  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Illangami kaimanda        He will be absent from here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Illangami kaimanda         He will be absent from here 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rishka washapi       After I have left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          Only an owl calls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51"/>
          <p:cNvSpPr txBox="1"/>
          <p:nvPr/>
        </p:nvSpPr>
        <p:spPr>
          <a:xfrm>
            <a:off x="508000" y="2387600"/>
            <a:ext cx="11049000" cy="52715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Only an owl will call 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  Only an owl will call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        Little sister, dear sister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 tutamandaga          Every morning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kandagalla uyachiuni,    You are the only one I will make hear it 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ñukaga tiyaushallami       I will just be there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 tuta uyachiuni,     Every night I will make you hear it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panisitu panikulla         Little sister, dear sister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chingarijpiga         When I disappear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angallami kaparinga      Only an owl will call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kanba ringri sapiga        In the root of your ear</a:t>
            </a:r>
          </a:p>
          <a:p>
            <a:pPr algn="l" defTabSz="457200">
              <a:defRPr sz="2800">
                <a:solidFill>
                  <a:srgbClr val="5965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kaparinga                       It will call.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FFF5E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53"/>
          <p:cNvSpPr txBox="1"/>
          <p:nvPr/>
        </p:nvSpPr>
        <p:spPr>
          <a:xfrm>
            <a:off x="914400" y="2778066"/>
            <a:ext cx="7467600" cy="52769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rina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washa-pi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wakana   to cry   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Illana to be absent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tiyana  to be present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kai  here or this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tutamanda  morning        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kan  you   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ñuka  I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karan  every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tuta   night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uyachina  to cause to hear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pani  sister of a male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chingarina  to disappear, to die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anga  bird of prey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rinri  ear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sapi    root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kaparina   to cry out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-lla  only, just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-mi  affirmative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-shka more distant past marker 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-nga    future 3rd person singular marker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-manda   from</a:t>
            </a:r>
          </a:p>
          <a:p>
            <a:pPr algn="l" defTabSz="457200">
              <a:defRPr sz="15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-pi  locative marker  in, at</a:t>
            </a:r>
          </a:p>
        </p:txBody>
      </p:sp>
      <p:sp>
        <p:nvSpPr>
          <p:cNvPr id="141" name="Shape 54"/>
          <p:cNvSpPr txBox="1"/>
          <p:nvPr/>
        </p:nvSpPr>
        <p:spPr>
          <a:xfrm>
            <a:off x="952383" y="1721909"/>
            <a:ext cx="5892801" cy="4963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800">
                <a:solidFill>
                  <a:srgbClr val="2F172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Vocabulary for Angallami Kaparinga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Lucida Grande"/>
        <a:ea typeface="Lucida Grande"/>
        <a:cs typeface="Lucida Grand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