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j-lt"/>
        <a:ea typeface="+mj-ea"/>
        <a:cs typeface="+mj-cs"/>
        <a:sym typeface="Lucida Grande"/>
      </a:defRPr>
    </a:lvl1pPr>
    <a:lvl2pPr indent="228600" defTabSz="584200" latinLnBrk="0">
      <a:defRPr sz="2200">
        <a:latin typeface="+mj-lt"/>
        <a:ea typeface="+mj-ea"/>
        <a:cs typeface="+mj-cs"/>
        <a:sym typeface="Lucida Grande"/>
      </a:defRPr>
    </a:lvl2pPr>
    <a:lvl3pPr indent="457200" defTabSz="584200" latinLnBrk="0">
      <a:defRPr sz="2200">
        <a:latin typeface="+mj-lt"/>
        <a:ea typeface="+mj-ea"/>
        <a:cs typeface="+mj-cs"/>
        <a:sym typeface="Lucida Grande"/>
      </a:defRPr>
    </a:lvl3pPr>
    <a:lvl4pPr indent="685800" defTabSz="584200" latinLnBrk="0">
      <a:defRPr sz="2200">
        <a:latin typeface="+mj-lt"/>
        <a:ea typeface="+mj-ea"/>
        <a:cs typeface="+mj-cs"/>
        <a:sym typeface="Lucida Grande"/>
      </a:defRPr>
    </a:lvl4pPr>
    <a:lvl5pPr indent="914400" defTabSz="584200" latinLnBrk="0">
      <a:defRPr sz="2200">
        <a:latin typeface="+mj-lt"/>
        <a:ea typeface="+mj-ea"/>
        <a:cs typeface="+mj-cs"/>
        <a:sym typeface="Lucida Grande"/>
      </a:defRPr>
    </a:lvl5pPr>
    <a:lvl6pPr indent="1143000" defTabSz="584200" latinLnBrk="0">
      <a:defRPr sz="2200">
        <a:latin typeface="+mj-lt"/>
        <a:ea typeface="+mj-ea"/>
        <a:cs typeface="+mj-cs"/>
        <a:sym typeface="Lucida Grande"/>
      </a:defRPr>
    </a:lvl6pPr>
    <a:lvl7pPr indent="1371600" defTabSz="584200" latinLnBrk="0">
      <a:defRPr sz="2200">
        <a:latin typeface="+mj-lt"/>
        <a:ea typeface="+mj-ea"/>
        <a:cs typeface="+mj-cs"/>
        <a:sym typeface="Lucida Grande"/>
      </a:defRPr>
    </a:lvl7pPr>
    <a:lvl8pPr indent="1600200" defTabSz="584200" latinLnBrk="0">
      <a:defRPr sz="2200">
        <a:latin typeface="+mj-lt"/>
        <a:ea typeface="+mj-ea"/>
        <a:cs typeface="+mj-cs"/>
        <a:sym typeface="Lucida Grande"/>
      </a:defRPr>
    </a:lvl8pPr>
    <a:lvl9pPr indent="1828800" defTabSz="584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3335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778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2225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667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0226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3782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7338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0894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42"/>
          <p:cNvSpPr txBox="1"/>
          <p:nvPr/>
        </p:nvSpPr>
        <p:spPr>
          <a:xfrm>
            <a:off x="762000" y="888465"/>
            <a:ext cx="10274300" cy="496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Morpheme -wa has the following meanings: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 -wa  apended to a noun means “with.”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 -wa  diminutive;  often indicating intimacy (one’s own)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 -wa  apended to a non ending in a vowel may be a possessive.  Examples: paiwa (his, hers, its); yayawa (fathers); Mariawa (Maria’s).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 -wa  as a verbal suffix increases transitivity directing the action of the verb toward the speaker.   In so doing it often causes the action to appear more intense, either as a more personal favor or as a more personal offense.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0722.png" descr="IMG_07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35000"/>
            <a:ext cx="10160000" cy="676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Shape 198"/>
          <p:cNvGrpSpPr/>
          <p:nvPr/>
        </p:nvGrpSpPr>
        <p:grpSpPr>
          <a:xfrm>
            <a:off x="6400800" y="228599"/>
            <a:ext cx="6400801" cy="2692401"/>
            <a:chOff x="0" y="0"/>
            <a:chExt cx="6400800" cy="2692400"/>
          </a:xfrm>
        </p:grpSpPr>
        <p:sp>
          <p:nvSpPr>
            <p:cNvPr id="179" name="Shape"/>
            <p:cNvSpPr/>
            <p:nvPr/>
          </p:nvSpPr>
          <p:spPr>
            <a:xfrm>
              <a:off x="0" y="-1"/>
              <a:ext cx="6400801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" y="0"/>
                  </a:moveTo>
                  <a:cubicBezTo>
                    <a:pt x="1261" y="0"/>
                    <a:pt x="771" y="1163"/>
                    <a:pt x="771" y="2598"/>
                  </a:cubicBezTo>
                  <a:lnTo>
                    <a:pt x="771" y="9934"/>
                  </a:lnTo>
                  <a:cubicBezTo>
                    <a:pt x="771" y="11369"/>
                    <a:pt x="1261" y="12532"/>
                    <a:pt x="1864" y="12532"/>
                  </a:cubicBezTo>
                  <a:lnTo>
                    <a:pt x="5831" y="12532"/>
                  </a:lnTo>
                  <a:lnTo>
                    <a:pt x="0" y="21600"/>
                  </a:lnTo>
                  <a:lnTo>
                    <a:pt x="7566" y="12532"/>
                  </a:lnTo>
                  <a:lnTo>
                    <a:pt x="20507" y="12532"/>
                  </a:lnTo>
                  <a:cubicBezTo>
                    <a:pt x="21111" y="12532"/>
                    <a:pt x="21600" y="11369"/>
                    <a:pt x="21600" y="9934"/>
                  </a:cubicBezTo>
                  <a:lnTo>
                    <a:pt x="21600" y="2598"/>
                  </a:lnTo>
                  <a:cubicBezTo>
                    <a:pt x="21600" y="1163"/>
                    <a:pt x="21111" y="0"/>
                    <a:pt x="20507" y="0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Text"/>
            <p:cNvSpPr txBox="1"/>
            <p:nvPr/>
          </p:nvSpPr>
          <p:spPr>
            <a:xfrm>
              <a:off x="12700" y="1148816"/>
              <a:ext cx="6375400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182" name="Shape 199"/>
          <p:cNvSpPr txBox="1"/>
          <p:nvPr/>
        </p:nvSpPr>
        <p:spPr>
          <a:xfrm>
            <a:off x="6807200" y="748765"/>
            <a:ext cx="58166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Ñuka mama kwintawaka.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551074_323309221117237_1682111059_n.png" descr="551074_323309221117237_1682111059_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046" y="819305"/>
            <a:ext cx="11936568" cy="853408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203"/>
          <p:cNvSpPr/>
          <p:nvPr/>
        </p:nvSpPr>
        <p:spPr>
          <a:xfrm>
            <a:off x="6553200" y="431799"/>
            <a:ext cx="6350000" cy="1676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99" y="0"/>
                </a:moveTo>
                <a:cubicBezTo>
                  <a:pt x="2044" y="0"/>
                  <a:pt x="864" y="4469"/>
                  <a:pt x="864" y="9982"/>
                </a:cubicBezTo>
                <a:lnTo>
                  <a:pt x="864" y="10636"/>
                </a:lnTo>
                <a:cubicBezTo>
                  <a:pt x="864" y="13726"/>
                  <a:pt x="1234" y="16486"/>
                  <a:pt x="1816" y="18317"/>
                </a:cubicBezTo>
                <a:lnTo>
                  <a:pt x="0" y="21600"/>
                </a:lnTo>
                <a:lnTo>
                  <a:pt x="3523" y="20618"/>
                </a:lnTo>
                <a:lnTo>
                  <a:pt x="18965" y="20618"/>
                </a:lnTo>
                <a:cubicBezTo>
                  <a:pt x="20420" y="20618"/>
                  <a:pt x="21600" y="16149"/>
                  <a:pt x="21600" y="10636"/>
                </a:cubicBezTo>
                <a:lnTo>
                  <a:pt x="21600" y="9982"/>
                </a:lnTo>
                <a:cubicBezTo>
                  <a:pt x="21600" y="4469"/>
                  <a:pt x="20420" y="0"/>
                  <a:pt x="18965" y="0"/>
                </a:cubicBezTo>
                <a:lnTo>
                  <a:pt x="3499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6" name="Shape 204"/>
          <p:cNvSpPr txBox="1"/>
          <p:nvPr/>
        </p:nvSpPr>
        <p:spPr>
          <a:xfrm>
            <a:off x="7175500" y="723366"/>
            <a:ext cx="5257800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shot me when I was not paying attention.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551074_323309221117237_1682111059_n.png" descr="551074_323309221117237_1682111059_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046" y="819305"/>
            <a:ext cx="11936568" cy="8534089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208"/>
          <p:cNvSpPr/>
          <p:nvPr/>
        </p:nvSpPr>
        <p:spPr>
          <a:xfrm>
            <a:off x="6553200" y="431799"/>
            <a:ext cx="6350000" cy="1676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99" y="0"/>
                </a:moveTo>
                <a:cubicBezTo>
                  <a:pt x="2044" y="0"/>
                  <a:pt x="864" y="4469"/>
                  <a:pt x="864" y="9982"/>
                </a:cubicBezTo>
                <a:lnTo>
                  <a:pt x="864" y="10636"/>
                </a:lnTo>
                <a:cubicBezTo>
                  <a:pt x="864" y="13726"/>
                  <a:pt x="1234" y="16486"/>
                  <a:pt x="1816" y="18317"/>
                </a:cubicBezTo>
                <a:lnTo>
                  <a:pt x="0" y="21600"/>
                </a:lnTo>
                <a:lnTo>
                  <a:pt x="3523" y="20618"/>
                </a:lnTo>
                <a:lnTo>
                  <a:pt x="18965" y="20618"/>
                </a:lnTo>
                <a:cubicBezTo>
                  <a:pt x="20420" y="20618"/>
                  <a:pt x="21600" y="16149"/>
                  <a:pt x="21600" y="10636"/>
                </a:cubicBezTo>
                <a:lnTo>
                  <a:pt x="21600" y="9982"/>
                </a:lnTo>
                <a:cubicBezTo>
                  <a:pt x="21600" y="4469"/>
                  <a:pt x="20420" y="0"/>
                  <a:pt x="18965" y="0"/>
                </a:cubicBezTo>
                <a:lnTo>
                  <a:pt x="3499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0" name="Shape 209"/>
          <p:cNvSpPr txBox="1"/>
          <p:nvPr/>
        </p:nvSpPr>
        <p:spPr>
          <a:xfrm>
            <a:off x="7175500" y="926565"/>
            <a:ext cx="60579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Ñuka mana riparashkai illapawaka.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url?sa=i&amp;rct=j&amp;q=indigenas%20de%20surinam&amp;source=images&amp;cd=&amp;docid=R4_XQLLo_5XcsM&amp;tbnid=TxTpEZCICVk-1M-&amp;ved=0CAUQjRw&amp;url=http%3A%2F%2Fwww.abc.es%2F20120126%2Fciencia%2Fabci-descubren-paraiso-nuevas-esp.png" descr="url?sa=i&amp;rct=j&amp;q=indigenas%20de%20surinam&amp;source=images&amp;cd=&amp;docid=R4_XQLLo_5XcsM&amp;tbnid=TxTpEZCICVk-1M-&amp;ved=0CAUQjRw&amp;url=http%3A%2F%2Fwww.abc.es%2F20120126%2Fciencia%2Fabci-descubren-paraiso-nuevas-es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1465" y="3048000"/>
            <a:ext cx="8426069" cy="5626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Shape 214"/>
          <p:cNvGrpSpPr/>
          <p:nvPr/>
        </p:nvGrpSpPr>
        <p:grpSpPr>
          <a:xfrm>
            <a:off x="3454400" y="1117600"/>
            <a:ext cx="2895600" cy="3784601"/>
            <a:chOff x="0" y="0"/>
            <a:chExt cx="2895599" cy="3784600"/>
          </a:xfrm>
        </p:grpSpPr>
        <p:sp>
          <p:nvSpPr>
            <p:cNvPr id="193" name="Shape"/>
            <p:cNvSpPr/>
            <p:nvPr/>
          </p:nvSpPr>
          <p:spPr>
            <a:xfrm>
              <a:off x="0" y="0"/>
              <a:ext cx="2806701" cy="378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2" y="0"/>
                  </a:moveTo>
                  <a:cubicBezTo>
                    <a:pt x="1116" y="0"/>
                    <a:pt x="0" y="828"/>
                    <a:pt x="0" y="1848"/>
                  </a:cubicBezTo>
                  <a:lnTo>
                    <a:pt x="0" y="3081"/>
                  </a:lnTo>
                  <a:cubicBezTo>
                    <a:pt x="0" y="4101"/>
                    <a:pt x="1116" y="4929"/>
                    <a:pt x="2492" y="4929"/>
                  </a:cubicBezTo>
                  <a:lnTo>
                    <a:pt x="8937" y="4929"/>
                  </a:lnTo>
                  <a:lnTo>
                    <a:pt x="4105" y="21600"/>
                  </a:lnTo>
                  <a:lnTo>
                    <a:pt x="10959" y="4929"/>
                  </a:lnTo>
                  <a:lnTo>
                    <a:pt x="19108" y="4929"/>
                  </a:lnTo>
                  <a:cubicBezTo>
                    <a:pt x="20484" y="4929"/>
                    <a:pt x="21600" y="4101"/>
                    <a:pt x="21600" y="3081"/>
                  </a:cubicBezTo>
                  <a:lnTo>
                    <a:pt x="21600" y="1848"/>
                  </a:lnTo>
                  <a:cubicBezTo>
                    <a:pt x="21600" y="828"/>
                    <a:pt x="20484" y="0"/>
                    <a:pt x="19108" y="0"/>
                  </a:cubicBezTo>
                  <a:lnTo>
                    <a:pt x="2492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4" name="Let me go!"/>
            <p:cNvSpPr/>
            <p:nvPr/>
          </p:nvSpPr>
          <p:spPr>
            <a:xfrm>
              <a:off x="114299" y="457199"/>
              <a:ext cx="2781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Let me go!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url?sa=i&amp;rct=j&amp;q=indigenas%20de%20surinam&amp;source=images&amp;cd=&amp;docid=R4_XQLLo_5XcsM&amp;tbnid=TxTpEZCICVk-1M-&amp;ved=0CAUQjRw&amp;url=http%3A%2F%2Fwww.abc.es%2F20120126%2Fciencia%2Fabci-descubren-paraiso-nuevas-esp.png" descr="url?sa=i&amp;rct=j&amp;q=indigenas%20de%20surinam&amp;source=images&amp;cd=&amp;docid=R4_XQLLo_5XcsM&amp;tbnid=TxTpEZCICVk-1M-&amp;ved=0CAUQjRw&amp;url=http%3A%2F%2Fwww.abc.es%2F20120126%2Fciencia%2Fabci-descubren-paraiso-nuevas-es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4965" y="2171700"/>
            <a:ext cx="8426069" cy="5626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Shape 219"/>
          <p:cNvGrpSpPr/>
          <p:nvPr/>
        </p:nvGrpSpPr>
        <p:grpSpPr>
          <a:xfrm>
            <a:off x="3162300" y="469900"/>
            <a:ext cx="2946400" cy="3784601"/>
            <a:chOff x="0" y="0"/>
            <a:chExt cx="2946399" cy="3784600"/>
          </a:xfrm>
        </p:grpSpPr>
        <p:sp>
          <p:nvSpPr>
            <p:cNvPr id="198" name="Shape"/>
            <p:cNvSpPr/>
            <p:nvPr/>
          </p:nvSpPr>
          <p:spPr>
            <a:xfrm>
              <a:off x="0" y="0"/>
              <a:ext cx="2806701" cy="378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2" y="0"/>
                  </a:moveTo>
                  <a:cubicBezTo>
                    <a:pt x="1116" y="0"/>
                    <a:pt x="0" y="828"/>
                    <a:pt x="0" y="1848"/>
                  </a:cubicBezTo>
                  <a:lnTo>
                    <a:pt x="0" y="3081"/>
                  </a:lnTo>
                  <a:cubicBezTo>
                    <a:pt x="0" y="4101"/>
                    <a:pt x="1116" y="4929"/>
                    <a:pt x="2492" y="4929"/>
                  </a:cubicBezTo>
                  <a:lnTo>
                    <a:pt x="8937" y="4929"/>
                  </a:lnTo>
                  <a:lnTo>
                    <a:pt x="4105" y="21600"/>
                  </a:lnTo>
                  <a:lnTo>
                    <a:pt x="10959" y="4929"/>
                  </a:lnTo>
                  <a:lnTo>
                    <a:pt x="19108" y="4929"/>
                  </a:lnTo>
                  <a:cubicBezTo>
                    <a:pt x="20484" y="4929"/>
                    <a:pt x="21600" y="4101"/>
                    <a:pt x="21600" y="3081"/>
                  </a:cubicBezTo>
                  <a:lnTo>
                    <a:pt x="21600" y="1848"/>
                  </a:lnTo>
                  <a:cubicBezTo>
                    <a:pt x="21600" y="828"/>
                    <a:pt x="20484" y="0"/>
                    <a:pt x="19108" y="0"/>
                  </a:cubicBezTo>
                  <a:lnTo>
                    <a:pt x="2492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" name="Kachariwai!"/>
            <p:cNvSpPr/>
            <p:nvPr/>
          </p:nvSpPr>
          <p:spPr>
            <a:xfrm>
              <a:off x="165099" y="482599"/>
              <a:ext cx="2781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Kachariwai!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url?sa=i&amp;rct=j&amp;q=indigenas%20de%20surinam&amp;source=images&amp;cd=&amp;docid=R4_XQLLo_5XcsM&amp;tbnid=TxTpEZCICVk-1M-&amp;ved=0CAUQjRw&amp;url=http%3A%2F%2Fwww.abc.es%2F20120126%2Fciencia%2Fabci-descubren-paraiso-nuevas-esp.png" descr="url?sa=i&amp;rct=j&amp;q=indigenas%20de%20surinam&amp;source=images&amp;cd=&amp;docid=R4_XQLLo_5XcsM&amp;tbnid=TxTpEZCICVk-1M-&amp;ved=0CAUQjRw&amp;url=http%3A%2F%2Fwww.abc.es%2F20120126%2Fciencia%2Fabci-descubren-paraiso-nuevas-es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9909" y="1562100"/>
            <a:ext cx="9833582" cy="6565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Shape 224"/>
          <p:cNvGrpSpPr/>
          <p:nvPr/>
        </p:nvGrpSpPr>
        <p:grpSpPr>
          <a:xfrm>
            <a:off x="3225799" y="127000"/>
            <a:ext cx="6705601" cy="3835401"/>
            <a:chOff x="0" y="0"/>
            <a:chExt cx="6705600" cy="3835400"/>
          </a:xfrm>
        </p:grpSpPr>
        <p:sp>
          <p:nvSpPr>
            <p:cNvPr id="203" name="Shape"/>
            <p:cNvSpPr/>
            <p:nvPr/>
          </p:nvSpPr>
          <p:spPr>
            <a:xfrm>
              <a:off x="-1" y="0"/>
              <a:ext cx="6248401" cy="383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0" y="0"/>
                  </a:moveTo>
                  <a:cubicBezTo>
                    <a:pt x="501" y="0"/>
                    <a:pt x="0" y="817"/>
                    <a:pt x="0" y="1824"/>
                  </a:cubicBezTo>
                  <a:lnTo>
                    <a:pt x="0" y="4756"/>
                  </a:lnTo>
                  <a:cubicBezTo>
                    <a:pt x="0" y="5764"/>
                    <a:pt x="501" y="6580"/>
                    <a:pt x="1120" y="6580"/>
                  </a:cubicBezTo>
                  <a:lnTo>
                    <a:pt x="9103" y="6580"/>
                  </a:lnTo>
                  <a:lnTo>
                    <a:pt x="4127" y="21600"/>
                  </a:lnTo>
                  <a:lnTo>
                    <a:pt x="10124" y="6580"/>
                  </a:lnTo>
                  <a:lnTo>
                    <a:pt x="20480" y="6580"/>
                  </a:lnTo>
                  <a:cubicBezTo>
                    <a:pt x="21099" y="6580"/>
                    <a:pt x="21600" y="5764"/>
                    <a:pt x="21600" y="4756"/>
                  </a:cubicBezTo>
                  <a:lnTo>
                    <a:pt x="21600" y="1824"/>
                  </a:lnTo>
                  <a:cubicBezTo>
                    <a:pt x="21600" y="817"/>
                    <a:pt x="21099" y="0"/>
                    <a:pt x="20480" y="0"/>
                  </a:cubicBezTo>
                  <a:lnTo>
                    <a:pt x="112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Ñukara mana tapuwaka."/>
            <p:cNvSpPr/>
            <p:nvPr/>
          </p:nvSpPr>
          <p:spPr>
            <a:xfrm>
              <a:off x="482600" y="546099"/>
              <a:ext cx="6223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Ñukara mana tapuwaka.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url?sa=i&amp;rct=j&amp;q=indigenas%20de%20surinam&amp;source=images&amp;cd=&amp;docid=R4_XQLLo_5XcsM&amp;tbnid=TxTpEZCICVk-1M-&amp;ved=0CAUQjRw&amp;url=http%3A%2F%2Fwww.abc.es%2F20120126%2Fciencia%2Fabci-descubren-paraiso-nuevas-esp.png" descr="url?sa=i&amp;rct=j&amp;q=indigenas%20de%20surinam&amp;source=images&amp;cd=&amp;docid=R4_XQLLo_5XcsM&amp;tbnid=TxTpEZCICVk-1M-&amp;ved=0CAUQjRw&amp;url=http%3A%2F%2Fwww.abc.es%2F20120126%2Fciencia%2Fabci-descubren-paraiso-nuevas-es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9109" y="2692400"/>
            <a:ext cx="9833582" cy="6565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Shape 229"/>
          <p:cNvGrpSpPr/>
          <p:nvPr/>
        </p:nvGrpSpPr>
        <p:grpSpPr>
          <a:xfrm>
            <a:off x="3441700" y="1231900"/>
            <a:ext cx="4419601" cy="3835401"/>
            <a:chOff x="0" y="0"/>
            <a:chExt cx="4419599" cy="3835400"/>
          </a:xfrm>
        </p:grpSpPr>
        <p:sp>
          <p:nvSpPr>
            <p:cNvPr id="208" name="Shape"/>
            <p:cNvSpPr/>
            <p:nvPr/>
          </p:nvSpPr>
          <p:spPr>
            <a:xfrm>
              <a:off x="0" y="0"/>
              <a:ext cx="4267200" cy="383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9" y="0"/>
                  </a:moveTo>
                  <a:cubicBezTo>
                    <a:pt x="734" y="0"/>
                    <a:pt x="0" y="817"/>
                    <a:pt x="0" y="1824"/>
                  </a:cubicBezTo>
                  <a:lnTo>
                    <a:pt x="0" y="4756"/>
                  </a:lnTo>
                  <a:cubicBezTo>
                    <a:pt x="0" y="5764"/>
                    <a:pt x="734" y="6580"/>
                    <a:pt x="1639" y="6580"/>
                  </a:cubicBezTo>
                  <a:lnTo>
                    <a:pt x="9285" y="6580"/>
                  </a:lnTo>
                  <a:lnTo>
                    <a:pt x="6043" y="21600"/>
                  </a:lnTo>
                  <a:lnTo>
                    <a:pt x="10623" y="6580"/>
                  </a:lnTo>
                  <a:lnTo>
                    <a:pt x="19961" y="6580"/>
                  </a:lnTo>
                  <a:cubicBezTo>
                    <a:pt x="20866" y="6580"/>
                    <a:pt x="21600" y="5764"/>
                    <a:pt x="21600" y="4756"/>
                  </a:cubicBezTo>
                  <a:lnTo>
                    <a:pt x="21600" y="1824"/>
                  </a:lnTo>
                  <a:cubicBezTo>
                    <a:pt x="21600" y="817"/>
                    <a:pt x="20866" y="0"/>
                    <a:pt x="19961" y="0"/>
                  </a:cubicBezTo>
                  <a:lnTo>
                    <a:pt x="1639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9" name="They didn’t even ask me."/>
            <p:cNvSpPr/>
            <p:nvPr/>
          </p:nvSpPr>
          <p:spPr>
            <a:xfrm>
              <a:off x="177799" y="647699"/>
              <a:ext cx="4241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They didn’t even ask me.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url?sa=i&amp;rct=j&amp;q=indigenas%20de%20surinam&amp;source=images&amp;cd=&amp;docid=R4_XQLLo_5XcsM&amp;tbnid=TxTpEZCICVk-1M-&amp;ved=0CAUQjRw&amp;url=http%3A%2F%2Fwww.abc.es%2F20120126%2Fciencia%2Fabci-descubren-paraiso-nuevas-esp.png" descr="url?sa=i&amp;rct=j&amp;q=indigenas%20de%20surinam&amp;source=images&amp;cd=&amp;docid=R4_XQLLo_5XcsM&amp;tbnid=TxTpEZCICVk-1M-&amp;ved=0CAUQjRw&amp;url=http%3A%2F%2Fwww.abc.es%2F20120126%2Fciencia%2Fabci-descubren-paraiso-nuevas-es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9109" y="2692400"/>
            <a:ext cx="9833582" cy="6565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Shape 234"/>
          <p:cNvGrpSpPr/>
          <p:nvPr/>
        </p:nvGrpSpPr>
        <p:grpSpPr>
          <a:xfrm>
            <a:off x="3429000" y="1041400"/>
            <a:ext cx="5765801" cy="3835401"/>
            <a:chOff x="0" y="0"/>
            <a:chExt cx="5765799" cy="3835400"/>
          </a:xfrm>
        </p:grpSpPr>
        <p:sp>
          <p:nvSpPr>
            <p:cNvPr id="213" name="Shape"/>
            <p:cNvSpPr/>
            <p:nvPr/>
          </p:nvSpPr>
          <p:spPr>
            <a:xfrm>
              <a:off x="0" y="0"/>
              <a:ext cx="5537200" cy="383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" y="0"/>
                  </a:moveTo>
                  <a:cubicBezTo>
                    <a:pt x="566" y="0"/>
                    <a:pt x="0" y="817"/>
                    <a:pt x="0" y="1824"/>
                  </a:cubicBezTo>
                  <a:lnTo>
                    <a:pt x="0" y="4756"/>
                  </a:lnTo>
                  <a:cubicBezTo>
                    <a:pt x="0" y="5764"/>
                    <a:pt x="566" y="6580"/>
                    <a:pt x="1263" y="6580"/>
                  </a:cubicBezTo>
                  <a:lnTo>
                    <a:pt x="9156" y="6580"/>
                  </a:lnTo>
                  <a:lnTo>
                    <a:pt x="4657" y="21600"/>
                  </a:lnTo>
                  <a:lnTo>
                    <a:pt x="10258" y="6580"/>
                  </a:lnTo>
                  <a:lnTo>
                    <a:pt x="20337" y="6580"/>
                  </a:lnTo>
                  <a:cubicBezTo>
                    <a:pt x="21034" y="6580"/>
                    <a:pt x="21600" y="5764"/>
                    <a:pt x="21600" y="4756"/>
                  </a:cubicBezTo>
                  <a:lnTo>
                    <a:pt x="21600" y="1824"/>
                  </a:lnTo>
                  <a:cubicBezTo>
                    <a:pt x="21600" y="817"/>
                    <a:pt x="21034" y="0"/>
                    <a:pt x="20337" y="0"/>
                  </a:cubicBezTo>
                  <a:lnTo>
                    <a:pt x="1263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Ñukara Itsingama vultiachiwaka."/>
            <p:cNvSpPr/>
            <p:nvPr/>
          </p:nvSpPr>
          <p:spPr>
            <a:xfrm>
              <a:off x="253999" y="609599"/>
              <a:ext cx="5511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Ñukara Itsingama vultiachiwaka.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url?sa=i&amp;rct=j&amp;q=indigenas%20de%20surinam&amp;source=images&amp;cd=&amp;docid=R4_XQLLo_5XcsM&amp;tbnid=TxTpEZCICVk-1M-&amp;ved=0CAUQjRw&amp;url=http%3A%2F%2Fwww.abc.es%2F20120126%2Fciencia%2Fabci-descubren-paraiso-nuevas-esp.png" descr="url?sa=i&amp;rct=j&amp;q=indigenas%20de%20surinam&amp;source=images&amp;cd=&amp;docid=R4_XQLLo_5XcsM&amp;tbnid=TxTpEZCICVk-1M-&amp;ved=0CAUQjRw&amp;url=http%3A%2F%2Fwww.abc.es%2F20120126%2Fciencia%2Fabci-descubren-paraiso-nuevas-es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9109" y="2692400"/>
            <a:ext cx="9833582" cy="6565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Shape 239"/>
          <p:cNvGrpSpPr/>
          <p:nvPr/>
        </p:nvGrpSpPr>
        <p:grpSpPr>
          <a:xfrm>
            <a:off x="3390900" y="762000"/>
            <a:ext cx="5753101" cy="3835401"/>
            <a:chOff x="0" y="0"/>
            <a:chExt cx="5753099" cy="3835400"/>
          </a:xfrm>
        </p:grpSpPr>
        <p:sp>
          <p:nvSpPr>
            <p:cNvPr id="218" name="Shape"/>
            <p:cNvSpPr/>
            <p:nvPr/>
          </p:nvSpPr>
          <p:spPr>
            <a:xfrm>
              <a:off x="0" y="0"/>
              <a:ext cx="5537200" cy="383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" y="0"/>
                  </a:moveTo>
                  <a:cubicBezTo>
                    <a:pt x="566" y="0"/>
                    <a:pt x="0" y="817"/>
                    <a:pt x="0" y="1824"/>
                  </a:cubicBezTo>
                  <a:lnTo>
                    <a:pt x="0" y="4756"/>
                  </a:lnTo>
                  <a:cubicBezTo>
                    <a:pt x="0" y="5764"/>
                    <a:pt x="566" y="6580"/>
                    <a:pt x="1263" y="6580"/>
                  </a:cubicBezTo>
                  <a:lnTo>
                    <a:pt x="9156" y="6580"/>
                  </a:lnTo>
                  <a:lnTo>
                    <a:pt x="4657" y="21600"/>
                  </a:lnTo>
                  <a:lnTo>
                    <a:pt x="10258" y="6580"/>
                  </a:lnTo>
                  <a:lnTo>
                    <a:pt x="20337" y="6580"/>
                  </a:lnTo>
                  <a:cubicBezTo>
                    <a:pt x="21034" y="6580"/>
                    <a:pt x="21600" y="5764"/>
                    <a:pt x="21600" y="4756"/>
                  </a:cubicBezTo>
                  <a:lnTo>
                    <a:pt x="21600" y="1824"/>
                  </a:lnTo>
                  <a:cubicBezTo>
                    <a:pt x="21600" y="817"/>
                    <a:pt x="21034" y="0"/>
                    <a:pt x="20337" y="0"/>
                  </a:cubicBezTo>
                  <a:lnTo>
                    <a:pt x="1263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They turned me upside down."/>
            <p:cNvSpPr/>
            <p:nvPr/>
          </p:nvSpPr>
          <p:spPr>
            <a:xfrm>
              <a:off x="241299" y="634999"/>
              <a:ext cx="5511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They turned me upside down.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67"/>
          <p:cNvSpPr txBox="1"/>
          <p:nvPr/>
        </p:nvSpPr>
        <p:spPr>
          <a:xfrm>
            <a:off x="1320171" y="1954608"/>
            <a:ext cx="9989198" cy="313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 a verbal suffix -wa directs the action of the speaker.   In so doing in enhances transitivity so that the action done to the speaker often appears more intense either as a more personal favor or as a more personal offense.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0722.png" descr="IMG_07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35000"/>
            <a:ext cx="10160000" cy="676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" name="Shape 170"/>
          <p:cNvGrpSpPr/>
          <p:nvPr/>
        </p:nvGrpSpPr>
        <p:grpSpPr>
          <a:xfrm>
            <a:off x="6400800" y="228599"/>
            <a:ext cx="6400801" cy="2692401"/>
            <a:chOff x="0" y="0"/>
            <a:chExt cx="6400800" cy="2692400"/>
          </a:xfrm>
        </p:grpSpPr>
        <p:sp>
          <p:nvSpPr>
            <p:cNvPr id="137" name="Shape"/>
            <p:cNvSpPr/>
            <p:nvPr/>
          </p:nvSpPr>
          <p:spPr>
            <a:xfrm>
              <a:off x="0" y="-1"/>
              <a:ext cx="6400801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" y="0"/>
                  </a:moveTo>
                  <a:cubicBezTo>
                    <a:pt x="1261" y="0"/>
                    <a:pt x="771" y="1163"/>
                    <a:pt x="771" y="2598"/>
                  </a:cubicBezTo>
                  <a:lnTo>
                    <a:pt x="771" y="9934"/>
                  </a:lnTo>
                  <a:cubicBezTo>
                    <a:pt x="771" y="11369"/>
                    <a:pt x="1261" y="12532"/>
                    <a:pt x="1864" y="12532"/>
                  </a:cubicBezTo>
                  <a:lnTo>
                    <a:pt x="5831" y="12532"/>
                  </a:lnTo>
                  <a:lnTo>
                    <a:pt x="0" y="21600"/>
                  </a:lnTo>
                  <a:lnTo>
                    <a:pt x="7566" y="12532"/>
                  </a:lnTo>
                  <a:lnTo>
                    <a:pt x="20507" y="12532"/>
                  </a:lnTo>
                  <a:cubicBezTo>
                    <a:pt x="21111" y="12532"/>
                    <a:pt x="21600" y="11369"/>
                    <a:pt x="21600" y="9934"/>
                  </a:cubicBezTo>
                  <a:lnTo>
                    <a:pt x="21600" y="2598"/>
                  </a:lnTo>
                  <a:cubicBezTo>
                    <a:pt x="21600" y="1163"/>
                    <a:pt x="21111" y="0"/>
                    <a:pt x="20507" y="0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Text"/>
            <p:cNvSpPr txBox="1"/>
            <p:nvPr/>
          </p:nvSpPr>
          <p:spPr>
            <a:xfrm>
              <a:off x="12700" y="1148816"/>
              <a:ext cx="6375400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140" name="Shape 171"/>
          <p:cNvSpPr txBox="1"/>
          <p:nvPr/>
        </p:nvSpPr>
        <p:spPr>
          <a:xfrm>
            <a:off x="6807200" y="748765"/>
            <a:ext cx="58166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Feed 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722.png" descr="IMG_07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35000"/>
            <a:ext cx="10160000" cy="676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Shape 174"/>
          <p:cNvGrpSpPr/>
          <p:nvPr/>
        </p:nvGrpSpPr>
        <p:grpSpPr>
          <a:xfrm>
            <a:off x="6400800" y="228599"/>
            <a:ext cx="6400801" cy="2692401"/>
            <a:chOff x="0" y="0"/>
            <a:chExt cx="6400800" cy="2692400"/>
          </a:xfrm>
        </p:grpSpPr>
        <p:sp>
          <p:nvSpPr>
            <p:cNvPr id="143" name="Shape"/>
            <p:cNvSpPr/>
            <p:nvPr/>
          </p:nvSpPr>
          <p:spPr>
            <a:xfrm>
              <a:off x="0" y="-1"/>
              <a:ext cx="6400801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" y="0"/>
                  </a:moveTo>
                  <a:cubicBezTo>
                    <a:pt x="1261" y="0"/>
                    <a:pt x="771" y="1163"/>
                    <a:pt x="771" y="2598"/>
                  </a:cubicBezTo>
                  <a:lnTo>
                    <a:pt x="771" y="9934"/>
                  </a:lnTo>
                  <a:cubicBezTo>
                    <a:pt x="771" y="11369"/>
                    <a:pt x="1261" y="12532"/>
                    <a:pt x="1864" y="12532"/>
                  </a:cubicBezTo>
                  <a:lnTo>
                    <a:pt x="5831" y="12532"/>
                  </a:lnTo>
                  <a:lnTo>
                    <a:pt x="0" y="21600"/>
                  </a:lnTo>
                  <a:lnTo>
                    <a:pt x="7566" y="12532"/>
                  </a:lnTo>
                  <a:lnTo>
                    <a:pt x="20507" y="12532"/>
                  </a:lnTo>
                  <a:cubicBezTo>
                    <a:pt x="21111" y="12532"/>
                    <a:pt x="21600" y="11369"/>
                    <a:pt x="21600" y="9934"/>
                  </a:cubicBezTo>
                  <a:lnTo>
                    <a:pt x="21600" y="2598"/>
                  </a:lnTo>
                  <a:cubicBezTo>
                    <a:pt x="21600" y="1163"/>
                    <a:pt x="21111" y="0"/>
                    <a:pt x="20507" y="0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Text"/>
            <p:cNvSpPr txBox="1"/>
            <p:nvPr/>
          </p:nvSpPr>
          <p:spPr>
            <a:xfrm>
              <a:off x="12700" y="1148816"/>
              <a:ext cx="6375400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146" name="Shape 175"/>
          <p:cNvSpPr txBox="1"/>
          <p:nvPr/>
        </p:nvSpPr>
        <p:spPr>
          <a:xfrm>
            <a:off x="6807200" y="748765"/>
            <a:ext cx="58166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Kara-wa-i.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0722.png" descr="IMG_07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35000"/>
            <a:ext cx="10160000" cy="676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Shape 178"/>
          <p:cNvGrpSpPr/>
          <p:nvPr/>
        </p:nvGrpSpPr>
        <p:grpSpPr>
          <a:xfrm>
            <a:off x="6400800" y="228599"/>
            <a:ext cx="6400801" cy="2692401"/>
            <a:chOff x="0" y="0"/>
            <a:chExt cx="6400800" cy="2692400"/>
          </a:xfrm>
        </p:grpSpPr>
        <p:sp>
          <p:nvSpPr>
            <p:cNvPr id="149" name="Shape"/>
            <p:cNvSpPr/>
            <p:nvPr/>
          </p:nvSpPr>
          <p:spPr>
            <a:xfrm>
              <a:off x="0" y="-1"/>
              <a:ext cx="6400801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" y="0"/>
                  </a:moveTo>
                  <a:cubicBezTo>
                    <a:pt x="1261" y="0"/>
                    <a:pt x="771" y="1163"/>
                    <a:pt x="771" y="2598"/>
                  </a:cubicBezTo>
                  <a:lnTo>
                    <a:pt x="771" y="9934"/>
                  </a:lnTo>
                  <a:cubicBezTo>
                    <a:pt x="771" y="11369"/>
                    <a:pt x="1261" y="12532"/>
                    <a:pt x="1864" y="12532"/>
                  </a:cubicBezTo>
                  <a:lnTo>
                    <a:pt x="5831" y="12532"/>
                  </a:lnTo>
                  <a:lnTo>
                    <a:pt x="0" y="21600"/>
                  </a:lnTo>
                  <a:lnTo>
                    <a:pt x="7566" y="12532"/>
                  </a:lnTo>
                  <a:lnTo>
                    <a:pt x="20507" y="12532"/>
                  </a:lnTo>
                  <a:cubicBezTo>
                    <a:pt x="21111" y="12532"/>
                    <a:pt x="21600" y="11369"/>
                    <a:pt x="21600" y="9934"/>
                  </a:cubicBezTo>
                  <a:lnTo>
                    <a:pt x="21600" y="2598"/>
                  </a:lnTo>
                  <a:cubicBezTo>
                    <a:pt x="21600" y="1163"/>
                    <a:pt x="21111" y="0"/>
                    <a:pt x="20507" y="0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Text"/>
            <p:cNvSpPr txBox="1"/>
            <p:nvPr/>
          </p:nvSpPr>
          <p:spPr>
            <a:xfrm>
              <a:off x="12700" y="1148816"/>
              <a:ext cx="6375400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152" name="Shape 179"/>
          <p:cNvSpPr txBox="1"/>
          <p:nvPr/>
        </p:nvSpPr>
        <p:spPr>
          <a:xfrm>
            <a:off x="6807200" y="748765"/>
            <a:ext cx="58166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Don’t eat 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0722.png" descr="IMG_07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35000"/>
            <a:ext cx="10160000" cy="676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Shape 182"/>
          <p:cNvGrpSpPr/>
          <p:nvPr/>
        </p:nvGrpSpPr>
        <p:grpSpPr>
          <a:xfrm>
            <a:off x="6400800" y="228599"/>
            <a:ext cx="6400801" cy="2692401"/>
            <a:chOff x="0" y="0"/>
            <a:chExt cx="6400800" cy="2692400"/>
          </a:xfrm>
        </p:grpSpPr>
        <p:sp>
          <p:nvSpPr>
            <p:cNvPr id="155" name="Shape"/>
            <p:cNvSpPr/>
            <p:nvPr/>
          </p:nvSpPr>
          <p:spPr>
            <a:xfrm>
              <a:off x="0" y="-1"/>
              <a:ext cx="6400801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" y="0"/>
                  </a:moveTo>
                  <a:cubicBezTo>
                    <a:pt x="1261" y="0"/>
                    <a:pt x="771" y="1163"/>
                    <a:pt x="771" y="2598"/>
                  </a:cubicBezTo>
                  <a:lnTo>
                    <a:pt x="771" y="9934"/>
                  </a:lnTo>
                  <a:cubicBezTo>
                    <a:pt x="771" y="11369"/>
                    <a:pt x="1261" y="12532"/>
                    <a:pt x="1864" y="12532"/>
                  </a:cubicBezTo>
                  <a:lnTo>
                    <a:pt x="5831" y="12532"/>
                  </a:lnTo>
                  <a:lnTo>
                    <a:pt x="0" y="21600"/>
                  </a:lnTo>
                  <a:lnTo>
                    <a:pt x="7566" y="12532"/>
                  </a:lnTo>
                  <a:lnTo>
                    <a:pt x="20507" y="12532"/>
                  </a:lnTo>
                  <a:cubicBezTo>
                    <a:pt x="21111" y="12532"/>
                    <a:pt x="21600" y="11369"/>
                    <a:pt x="21600" y="9934"/>
                  </a:cubicBezTo>
                  <a:lnTo>
                    <a:pt x="21600" y="2598"/>
                  </a:lnTo>
                  <a:cubicBezTo>
                    <a:pt x="21600" y="1163"/>
                    <a:pt x="21111" y="0"/>
                    <a:pt x="20507" y="0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Text"/>
            <p:cNvSpPr txBox="1"/>
            <p:nvPr/>
          </p:nvSpPr>
          <p:spPr>
            <a:xfrm>
              <a:off x="12700" y="1148816"/>
              <a:ext cx="6375400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158" name="Shape 183"/>
          <p:cNvSpPr txBox="1"/>
          <p:nvPr/>
        </p:nvSpPr>
        <p:spPr>
          <a:xfrm>
            <a:off x="6807200" y="748765"/>
            <a:ext cx="58166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Ama miku-wa-ngui.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0722.png" descr="IMG_07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35000"/>
            <a:ext cx="10160000" cy="676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Shape 186"/>
          <p:cNvGrpSpPr/>
          <p:nvPr/>
        </p:nvGrpSpPr>
        <p:grpSpPr>
          <a:xfrm>
            <a:off x="6400800" y="228599"/>
            <a:ext cx="6400801" cy="2692401"/>
            <a:chOff x="0" y="0"/>
            <a:chExt cx="6400800" cy="2692400"/>
          </a:xfrm>
        </p:grpSpPr>
        <p:sp>
          <p:nvSpPr>
            <p:cNvPr id="161" name="Shape"/>
            <p:cNvSpPr/>
            <p:nvPr/>
          </p:nvSpPr>
          <p:spPr>
            <a:xfrm>
              <a:off x="0" y="-1"/>
              <a:ext cx="6400801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" y="0"/>
                  </a:moveTo>
                  <a:cubicBezTo>
                    <a:pt x="1261" y="0"/>
                    <a:pt x="771" y="1163"/>
                    <a:pt x="771" y="2598"/>
                  </a:cubicBezTo>
                  <a:lnTo>
                    <a:pt x="771" y="9934"/>
                  </a:lnTo>
                  <a:cubicBezTo>
                    <a:pt x="771" y="11369"/>
                    <a:pt x="1261" y="12532"/>
                    <a:pt x="1864" y="12532"/>
                  </a:cubicBezTo>
                  <a:lnTo>
                    <a:pt x="5831" y="12532"/>
                  </a:lnTo>
                  <a:lnTo>
                    <a:pt x="0" y="21600"/>
                  </a:lnTo>
                  <a:lnTo>
                    <a:pt x="7566" y="12532"/>
                  </a:lnTo>
                  <a:lnTo>
                    <a:pt x="20507" y="12532"/>
                  </a:lnTo>
                  <a:cubicBezTo>
                    <a:pt x="21111" y="12532"/>
                    <a:pt x="21600" y="11369"/>
                    <a:pt x="21600" y="9934"/>
                  </a:cubicBezTo>
                  <a:lnTo>
                    <a:pt x="21600" y="2598"/>
                  </a:lnTo>
                  <a:cubicBezTo>
                    <a:pt x="21600" y="1163"/>
                    <a:pt x="21111" y="0"/>
                    <a:pt x="20507" y="0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Text"/>
            <p:cNvSpPr txBox="1"/>
            <p:nvPr/>
          </p:nvSpPr>
          <p:spPr>
            <a:xfrm>
              <a:off x="12700" y="1148816"/>
              <a:ext cx="6375400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164" name="Shape 187"/>
          <p:cNvSpPr txBox="1"/>
          <p:nvPr/>
        </p:nvSpPr>
        <p:spPr>
          <a:xfrm>
            <a:off x="6807200" y="545566"/>
            <a:ext cx="5816600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When I eat wild fruit my stomach hurts 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0722.png" descr="IMG_07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35000"/>
            <a:ext cx="10160000" cy="676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Shape 190"/>
          <p:cNvGrpSpPr/>
          <p:nvPr/>
        </p:nvGrpSpPr>
        <p:grpSpPr>
          <a:xfrm>
            <a:off x="6400800" y="228599"/>
            <a:ext cx="6400801" cy="2692401"/>
            <a:chOff x="0" y="0"/>
            <a:chExt cx="6400800" cy="2692400"/>
          </a:xfrm>
        </p:grpSpPr>
        <p:sp>
          <p:nvSpPr>
            <p:cNvPr id="167" name="Shape"/>
            <p:cNvSpPr/>
            <p:nvPr/>
          </p:nvSpPr>
          <p:spPr>
            <a:xfrm>
              <a:off x="0" y="-1"/>
              <a:ext cx="6400801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" y="0"/>
                  </a:moveTo>
                  <a:cubicBezTo>
                    <a:pt x="1261" y="0"/>
                    <a:pt x="771" y="1163"/>
                    <a:pt x="771" y="2598"/>
                  </a:cubicBezTo>
                  <a:lnTo>
                    <a:pt x="771" y="9934"/>
                  </a:lnTo>
                  <a:cubicBezTo>
                    <a:pt x="771" y="11369"/>
                    <a:pt x="1261" y="12532"/>
                    <a:pt x="1864" y="12532"/>
                  </a:cubicBezTo>
                  <a:lnTo>
                    <a:pt x="5831" y="12532"/>
                  </a:lnTo>
                  <a:lnTo>
                    <a:pt x="0" y="21600"/>
                  </a:lnTo>
                  <a:lnTo>
                    <a:pt x="7566" y="12532"/>
                  </a:lnTo>
                  <a:lnTo>
                    <a:pt x="20507" y="12532"/>
                  </a:lnTo>
                  <a:cubicBezTo>
                    <a:pt x="21111" y="12532"/>
                    <a:pt x="21600" y="11369"/>
                    <a:pt x="21600" y="9934"/>
                  </a:cubicBezTo>
                  <a:lnTo>
                    <a:pt x="21600" y="2598"/>
                  </a:lnTo>
                  <a:cubicBezTo>
                    <a:pt x="21600" y="1163"/>
                    <a:pt x="21111" y="0"/>
                    <a:pt x="20507" y="0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Text"/>
            <p:cNvSpPr txBox="1"/>
            <p:nvPr/>
          </p:nvSpPr>
          <p:spPr>
            <a:xfrm>
              <a:off x="12700" y="1148816"/>
              <a:ext cx="6375400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170" name="Shape 191"/>
          <p:cNvSpPr txBox="1"/>
          <p:nvPr/>
        </p:nvSpPr>
        <p:spPr>
          <a:xfrm>
            <a:off x="6756400" y="736065"/>
            <a:ext cx="62865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Sacha muyura mikukpi iksa nanawan.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722.png" descr="IMG_07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35000"/>
            <a:ext cx="10160000" cy="676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Shape 194"/>
          <p:cNvGrpSpPr/>
          <p:nvPr/>
        </p:nvGrpSpPr>
        <p:grpSpPr>
          <a:xfrm>
            <a:off x="6400800" y="228599"/>
            <a:ext cx="6400801" cy="2692401"/>
            <a:chOff x="0" y="0"/>
            <a:chExt cx="6400800" cy="2692400"/>
          </a:xfrm>
        </p:grpSpPr>
        <p:sp>
          <p:nvSpPr>
            <p:cNvPr id="173" name="Shape"/>
            <p:cNvSpPr/>
            <p:nvPr/>
          </p:nvSpPr>
          <p:spPr>
            <a:xfrm>
              <a:off x="0" y="-1"/>
              <a:ext cx="6400801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" y="0"/>
                  </a:moveTo>
                  <a:cubicBezTo>
                    <a:pt x="1261" y="0"/>
                    <a:pt x="771" y="1163"/>
                    <a:pt x="771" y="2598"/>
                  </a:cubicBezTo>
                  <a:lnTo>
                    <a:pt x="771" y="9934"/>
                  </a:lnTo>
                  <a:cubicBezTo>
                    <a:pt x="771" y="11369"/>
                    <a:pt x="1261" y="12532"/>
                    <a:pt x="1864" y="12532"/>
                  </a:cubicBezTo>
                  <a:lnTo>
                    <a:pt x="5831" y="12532"/>
                  </a:lnTo>
                  <a:lnTo>
                    <a:pt x="0" y="21600"/>
                  </a:lnTo>
                  <a:lnTo>
                    <a:pt x="7566" y="12532"/>
                  </a:lnTo>
                  <a:lnTo>
                    <a:pt x="20507" y="12532"/>
                  </a:lnTo>
                  <a:cubicBezTo>
                    <a:pt x="21111" y="12532"/>
                    <a:pt x="21600" y="11369"/>
                    <a:pt x="21600" y="9934"/>
                  </a:cubicBezTo>
                  <a:lnTo>
                    <a:pt x="21600" y="2598"/>
                  </a:lnTo>
                  <a:cubicBezTo>
                    <a:pt x="21600" y="1163"/>
                    <a:pt x="21111" y="0"/>
                    <a:pt x="20507" y="0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Text"/>
            <p:cNvSpPr txBox="1"/>
            <p:nvPr/>
          </p:nvSpPr>
          <p:spPr>
            <a:xfrm>
              <a:off x="12700" y="1148816"/>
              <a:ext cx="6375400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2800">
                  <a:solidFill>
                    <a:srgbClr val="2F172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  </a:t>
              </a:r>
            </a:p>
          </p:txBody>
        </p:sp>
      </p:grpSp>
      <p:sp>
        <p:nvSpPr>
          <p:cNvPr id="176" name="Shape 195"/>
          <p:cNvSpPr txBox="1"/>
          <p:nvPr/>
        </p:nvSpPr>
        <p:spPr>
          <a:xfrm>
            <a:off x="6807200" y="748765"/>
            <a:ext cx="58166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My mother told me about it.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