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45720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91440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137160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182880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7" name="Shape 127"/>
          <p:cNvSpPr/>
          <p:nvPr>
            <p:ph type="sldImg"/>
          </p:nvPr>
        </p:nvSpPr>
        <p:spPr>
          <a:xfrm>
            <a:off x="1143000" y="685800"/>
            <a:ext cx="4572000" cy="3429000"/>
          </a:xfrm>
          <a:prstGeom prst="rect">
            <a:avLst/>
          </a:prstGeom>
        </p:spPr>
        <p:txBody>
          <a:bodyPr/>
          <a:lstStyle/>
          <a:p>
            <a:pPr/>
          </a:p>
        </p:txBody>
      </p:sp>
      <p:sp>
        <p:nvSpPr>
          <p:cNvPr id="128" name="Shape 12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92" name="Title Text"/>
          <p:cNvSpPr txBox="1"/>
          <p:nvPr>
            <p:ph type="title"/>
          </p:nvPr>
        </p:nvSpPr>
        <p:spPr>
          <a:xfrm>
            <a:off x="1270000" y="254000"/>
            <a:ext cx="10464800" cy="2438400"/>
          </a:xfrm>
          <a:prstGeom prst="rect">
            <a:avLst/>
          </a:prstGeom>
        </p:spPr>
        <p:txBody>
          <a:bodyPr anchor="ctr">
            <a:normAutofit fontScale="100000" lnSpcReduction="0"/>
          </a:bodyPr>
          <a:lstStyle>
            <a:lvl1pPr>
              <a:defRPr sz="8400"/>
            </a:lvl1pPr>
          </a:lstStyle>
          <a:p>
            <a:pPr/>
            <a:r>
              <a:t>Title Text</a:t>
            </a:r>
          </a:p>
        </p:txBody>
      </p:sp>
      <p:sp>
        <p:nvSpPr>
          <p:cNvPr id="93" name="Body Level One…"/>
          <p:cNvSpPr txBox="1"/>
          <p:nvPr>
            <p:ph type="body" sz="half" idx="1"/>
          </p:nvPr>
        </p:nvSpPr>
        <p:spPr>
          <a:xfrm>
            <a:off x="1270000" y="2768600"/>
            <a:ext cx="5041900" cy="5715000"/>
          </a:xfrm>
          <a:prstGeom prst="rect">
            <a:avLst/>
          </a:prstGeom>
        </p:spPr>
        <p:txBody>
          <a:bodyPr anchor="ctr">
            <a:normAutofit fontScale="100000" lnSpcReduction="0"/>
          </a:bodyPr>
          <a:lstStyle>
            <a:lvl1pPr marL="760412" indent="-493712" algn="l">
              <a:spcBef>
                <a:spcPts val="3800"/>
              </a:spcBef>
              <a:buSzPct val="171000"/>
              <a:buFont typeface="Gill Sans"/>
              <a:buChar char="•"/>
              <a:defRPr sz="3200"/>
            </a:lvl1pPr>
            <a:lvl2pPr marL="1588911" indent="-877711" algn="l">
              <a:spcBef>
                <a:spcPts val="3800"/>
              </a:spcBef>
              <a:buSzPct val="171000"/>
              <a:buFont typeface="Gill Sans"/>
              <a:buChar char="•"/>
              <a:defRPr sz="3200"/>
            </a:lvl2pPr>
            <a:lvl3pPr marL="2033411" indent="-877711" algn="l">
              <a:spcBef>
                <a:spcPts val="3800"/>
              </a:spcBef>
              <a:buSzPct val="171000"/>
              <a:buFont typeface="Gill Sans"/>
              <a:buChar char="•"/>
              <a:defRPr sz="3200"/>
            </a:lvl3pPr>
            <a:lvl4pPr marL="2477911" indent="-877711" algn="l">
              <a:spcBef>
                <a:spcPts val="3800"/>
              </a:spcBef>
              <a:buSzPct val="171000"/>
              <a:buFont typeface="Gill Sans"/>
              <a:buChar char="•"/>
              <a:defRPr sz="3200"/>
            </a:lvl4pPr>
            <a:lvl5pPr marL="2922411" indent="-877711" algn="l">
              <a:spcBef>
                <a:spcPts val="3800"/>
              </a:spcBef>
              <a:buSzPct val="171000"/>
              <a:buFont typeface="Gill Sans"/>
              <a:buChar char="•"/>
              <a:defRPr sz="32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01" name="Title Text"/>
          <p:cNvSpPr txBox="1"/>
          <p:nvPr>
            <p:ph type="title"/>
          </p:nvPr>
        </p:nvSpPr>
        <p:spPr>
          <a:xfrm>
            <a:off x="1270000" y="254000"/>
            <a:ext cx="10464800" cy="2438400"/>
          </a:xfrm>
          <a:prstGeom prst="rect">
            <a:avLst/>
          </a:prstGeom>
        </p:spPr>
        <p:txBody>
          <a:bodyPr anchor="ctr">
            <a:normAutofit fontScale="100000" lnSpcReduction="0"/>
          </a:bodyPr>
          <a:lstStyle>
            <a:lvl1pPr>
              <a:defRPr sz="8400"/>
            </a:lvl1pPr>
          </a:lstStyle>
          <a:p>
            <a:pPr/>
            <a:r>
              <a:t>Title Text</a:t>
            </a:r>
          </a:p>
        </p:txBody>
      </p:sp>
      <p:sp>
        <p:nvSpPr>
          <p:cNvPr id="102" name="Body Level One…"/>
          <p:cNvSpPr txBox="1"/>
          <p:nvPr>
            <p:ph type="body" idx="1"/>
          </p:nvPr>
        </p:nvSpPr>
        <p:spPr>
          <a:xfrm>
            <a:off x="1270000" y="2768600"/>
            <a:ext cx="10464800" cy="5715000"/>
          </a:xfrm>
          <a:prstGeom prst="rect">
            <a:avLst/>
          </a:prstGeom>
        </p:spPr>
        <p:txBody>
          <a:bodyPr>
            <a:normAutofit fontScale="100000" lnSpcReduction="0"/>
          </a:bodyPr>
          <a:lstStyle>
            <a:lvl1pPr marL="760412" indent="-493712" algn="l">
              <a:spcBef>
                <a:spcPts val="3800"/>
              </a:spcBef>
              <a:buSzPct val="171000"/>
              <a:buFont typeface="Gill Sans"/>
              <a:buChar char="•"/>
              <a:defRPr sz="3200"/>
            </a:lvl1pPr>
            <a:lvl2pPr marL="1588911" indent="-877711" algn="l">
              <a:spcBef>
                <a:spcPts val="3800"/>
              </a:spcBef>
              <a:buSzPct val="171000"/>
              <a:buFont typeface="Gill Sans"/>
              <a:buChar char="•"/>
              <a:defRPr sz="3200"/>
            </a:lvl2pPr>
            <a:lvl3pPr marL="2033411" indent="-877711" algn="l">
              <a:spcBef>
                <a:spcPts val="3800"/>
              </a:spcBef>
              <a:buSzPct val="171000"/>
              <a:buFont typeface="Gill Sans"/>
              <a:buChar char="•"/>
              <a:defRPr sz="3200"/>
            </a:lvl3pPr>
            <a:lvl4pPr marL="2477911" indent="-877711" algn="l">
              <a:spcBef>
                <a:spcPts val="3800"/>
              </a:spcBef>
              <a:buSzPct val="171000"/>
              <a:buFont typeface="Gill Sans"/>
              <a:buChar char="•"/>
              <a:defRPr sz="3200"/>
            </a:lvl4pPr>
            <a:lvl5pPr marL="2922411" indent="-877711" algn="l">
              <a:spcBef>
                <a:spcPts val="3800"/>
              </a:spcBef>
              <a:buSzPct val="171000"/>
              <a:buFont typeface="Gill Sans"/>
              <a:buChar char="•"/>
              <a:defRPr sz="3200"/>
            </a:lvl5p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0" name="Title Text"/>
          <p:cNvSpPr txBox="1"/>
          <p:nvPr>
            <p:ph type="title"/>
          </p:nvPr>
        </p:nvSpPr>
        <p:spPr>
          <a:xfrm>
            <a:off x="1270000" y="254000"/>
            <a:ext cx="10464800" cy="2438400"/>
          </a:xfrm>
          <a:prstGeom prst="rect">
            <a:avLst/>
          </a:prstGeom>
        </p:spPr>
        <p:txBody>
          <a:bodyPr anchor="ctr">
            <a:normAutofit fontScale="100000" lnSpcReduction="0"/>
          </a:bodyPr>
          <a:lstStyle>
            <a:lvl1pPr>
              <a:defRPr sz="8400"/>
            </a:lvl1pPr>
          </a:lstStyle>
          <a:p>
            <a:pPr/>
            <a:r>
              <a:t>Title Text</a:t>
            </a:r>
          </a:p>
        </p:txBody>
      </p:sp>
      <p:sp>
        <p:nvSpPr>
          <p:cNvPr id="111" name="Body Level One…"/>
          <p:cNvSpPr txBox="1"/>
          <p:nvPr>
            <p:ph type="body" sz="quarter" idx="1"/>
          </p:nvPr>
        </p:nvSpPr>
        <p:spPr>
          <a:xfrm>
            <a:off x="7772400" y="2768600"/>
            <a:ext cx="3962400" cy="5715000"/>
          </a:xfrm>
          <a:prstGeom prst="rect">
            <a:avLst/>
          </a:prstGeom>
        </p:spPr>
        <p:txBody>
          <a:bodyPr anchor="ctr">
            <a:normAutofit fontScale="100000" lnSpcReduction="0"/>
          </a:bodyPr>
          <a:lstStyle>
            <a:lvl1pPr marL="760412" indent="-493712" algn="l">
              <a:spcBef>
                <a:spcPts val="3800"/>
              </a:spcBef>
              <a:buSzPct val="171000"/>
              <a:buFont typeface="Gill Sans"/>
              <a:buChar char="•"/>
              <a:defRPr sz="3200"/>
            </a:lvl1pPr>
            <a:lvl2pPr marL="1588911" indent="-877711" algn="l">
              <a:spcBef>
                <a:spcPts val="3800"/>
              </a:spcBef>
              <a:buSzPct val="171000"/>
              <a:buFont typeface="Gill Sans"/>
              <a:buChar char="•"/>
              <a:defRPr sz="3200"/>
            </a:lvl2pPr>
            <a:lvl3pPr marL="2033411" indent="-877711" algn="l">
              <a:spcBef>
                <a:spcPts val="3800"/>
              </a:spcBef>
              <a:buSzPct val="171000"/>
              <a:buFont typeface="Gill Sans"/>
              <a:buChar char="•"/>
              <a:defRPr sz="3200"/>
            </a:lvl3pPr>
            <a:lvl4pPr marL="2477911" indent="-877711" algn="l">
              <a:spcBef>
                <a:spcPts val="3800"/>
              </a:spcBef>
              <a:buSzPct val="171000"/>
              <a:buFont typeface="Gill Sans"/>
              <a:buChar char="•"/>
              <a:defRPr sz="3200"/>
            </a:lvl4pPr>
            <a:lvl5pPr marL="2922411" indent="-877711" algn="l">
              <a:spcBef>
                <a:spcPts val="3800"/>
              </a:spcBef>
              <a:buSzPct val="171000"/>
              <a:buFont typeface="Gill Sans"/>
              <a:buChar char="•"/>
              <a:defRPr sz="3200"/>
            </a:lvl5pPr>
          </a:lstStyle>
          <a:p>
            <a:pPr/>
            <a:r>
              <a:t>Body Level One</a:t>
            </a:r>
          </a:p>
          <a:p>
            <a:pPr lvl="1"/>
            <a:r>
              <a:t>Body Level Two</a:t>
            </a:r>
          </a:p>
          <a:p>
            <a:pPr lvl="2"/>
            <a:r>
              <a:t>Body Level Three</a:t>
            </a:r>
          </a:p>
          <a:p>
            <a:pPr lvl="3"/>
            <a:r>
              <a:t>Body Level Four</a:t>
            </a:r>
          </a:p>
          <a:p>
            <a:pPr lvl="4"/>
            <a:r>
              <a:t>Body Level Five</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9" name="Title Text"/>
          <p:cNvSpPr txBox="1"/>
          <p:nvPr>
            <p:ph type="title"/>
          </p:nvPr>
        </p:nvSpPr>
        <p:spPr>
          <a:xfrm>
            <a:off x="1270000" y="254000"/>
            <a:ext cx="10464800" cy="2438400"/>
          </a:xfrm>
          <a:prstGeom prst="rect">
            <a:avLst/>
          </a:prstGeom>
        </p:spPr>
        <p:txBody>
          <a:bodyPr anchor="ctr">
            <a:normAutofit fontScale="100000" lnSpcReduction="0"/>
          </a:bodyPr>
          <a:lstStyle>
            <a:lvl1pPr>
              <a:defRPr sz="8400"/>
            </a:lvl1pPr>
          </a:lstStyle>
          <a:p>
            <a:pPr/>
            <a:r>
              <a:t>Title Text</a:t>
            </a:r>
          </a:p>
        </p:txBody>
      </p:sp>
      <p:sp>
        <p:nvSpPr>
          <p:cNvPr id="120" name="Body Level One…"/>
          <p:cNvSpPr txBox="1"/>
          <p:nvPr>
            <p:ph type="body" sz="half" idx="1"/>
          </p:nvPr>
        </p:nvSpPr>
        <p:spPr>
          <a:xfrm>
            <a:off x="1270000" y="2768600"/>
            <a:ext cx="5041900" cy="5715000"/>
          </a:xfrm>
          <a:prstGeom prst="rect">
            <a:avLst/>
          </a:prstGeom>
        </p:spPr>
        <p:txBody>
          <a:bodyPr anchor="ctr">
            <a:normAutofit fontScale="100000" lnSpcReduction="0"/>
          </a:bodyPr>
          <a:lstStyle>
            <a:lvl1pPr marL="760412" indent="-493712" algn="l">
              <a:spcBef>
                <a:spcPts val="3800"/>
              </a:spcBef>
              <a:buSzPct val="171000"/>
              <a:buFont typeface="Gill Sans"/>
              <a:buChar char="•"/>
              <a:defRPr sz="3200"/>
            </a:lvl1pPr>
            <a:lvl2pPr marL="1588911" indent="-877711" algn="l">
              <a:spcBef>
                <a:spcPts val="3800"/>
              </a:spcBef>
              <a:buSzPct val="171000"/>
              <a:buFont typeface="Gill Sans"/>
              <a:buChar char="•"/>
              <a:defRPr sz="3200"/>
            </a:lvl2pPr>
            <a:lvl3pPr marL="2033411" indent="-877711" algn="l">
              <a:spcBef>
                <a:spcPts val="3800"/>
              </a:spcBef>
              <a:buSzPct val="171000"/>
              <a:buFont typeface="Gill Sans"/>
              <a:buChar char="•"/>
              <a:defRPr sz="3200"/>
            </a:lvl3pPr>
            <a:lvl4pPr marL="2477911" indent="-877711" algn="l">
              <a:spcBef>
                <a:spcPts val="3800"/>
              </a:spcBef>
              <a:buSzPct val="171000"/>
              <a:buFont typeface="Gill Sans"/>
              <a:buChar char="•"/>
              <a:defRPr sz="3200"/>
            </a:lvl4pPr>
            <a:lvl5pPr marL="2922411" indent="-877711" algn="l">
              <a:spcBef>
                <a:spcPts val="3800"/>
              </a:spcBef>
              <a:buSzPct val="171000"/>
              <a:buFont typeface="Gill Sans"/>
              <a:buChar char="•"/>
              <a:defRPr sz="3200"/>
            </a:lvl5pPr>
          </a:lstStyle>
          <a:p>
            <a:pPr/>
            <a:r>
              <a:t>Body Level One</a:t>
            </a:r>
          </a:p>
          <a:p>
            <a:pPr lvl="1"/>
            <a:r>
              <a:t>Body Level Two</a:t>
            </a:r>
          </a:p>
          <a:p>
            <a:pPr lvl="2"/>
            <a:r>
              <a:t>Body Level Three</a:t>
            </a:r>
          </a:p>
          <a:p>
            <a:pPr lvl="3"/>
            <a:r>
              <a:t>Body Level Four</a:t>
            </a:r>
          </a:p>
          <a:p>
            <a:pPr lvl="4"/>
            <a:r>
              <a:t>Body Level Five</a:t>
            </a: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8" name="Title Text"/>
          <p:cNvSpPr txBox="1"/>
          <p:nvPr>
            <p:ph type="title"/>
          </p:nvPr>
        </p:nvSpPr>
        <p:spPr>
          <a:xfrm>
            <a:off x="1270000" y="254000"/>
            <a:ext cx="10464800" cy="2438400"/>
          </a:xfrm>
          <a:prstGeom prst="rect">
            <a:avLst/>
          </a:prstGeom>
        </p:spPr>
        <p:txBody>
          <a:bodyPr anchor="ctr">
            <a:normAutofit fontScale="100000" lnSpcReduction="0"/>
          </a:bodyPr>
          <a:lstStyle>
            <a:lvl1pPr>
              <a:defRPr sz="8400"/>
            </a:lvl1pPr>
          </a:lstStyle>
          <a:p>
            <a:pPr/>
            <a:r>
              <a:t>Title Text</a:t>
            </a:r>
          </a:p>
        </p:txBody>
      </p:sp>
      <p:sp>
        <p:nvSpPr>
          <p:cNvPr id="19" name="Body Level One…"/>
          <p:cNvSpPr txBox="1"/>
          <p:nvPr>
            <p:ph type="body" idx="1"/>
          </p:nvPr>
        </p:nvSpPr>
        <p:spPr>
          <a:xfrm>
            <a:off x="1270000" y="2768600"/>
            <a:ext cx="10464800" cy="5715000"/>
          </a:xfrm>
          <a:prstGeom prst="rect">
            <a:avLst/>
          </a:prstGeom>
        </p:spPr>
        <p:txBody>
          <a:bodyPr anchor="ctr">
            <a:normAutofit fontScale="100000" lnSpcReduction="0"/>
          </a:bodyPr>
          <a:lstStyle>
            <a:lvl1pPr marL="838200" indent="-571500" algn="l">
              <a:spcBef>
                <a:spcPts val="2400"/>
              </a:spcBef>
              <a:buSzPct val="171000"/>
              <a:buFont typeface="Gill Sans"/>
              <a:buChar char="•"/>
              <a:defRPr sz="4200"/>
            </a:lvl1pPr>
            <a:lvl2pPr marL="2044700" indent="-1333500" algn="l">
              <a:spcBef>
                <a:spcPts val="2400"/>
              </a:spcBef>
              <a:buSzPct val="171000"/>
              <a:buFont typeface="Gill Sans"/>
              <a:buChar char="•"/>
              <a:defRPr sz="4200"/>
            </a:lvl2pPr>
            <a:lvl3pPr marL="2489200" indent="-1333500" algn="l">
              <a:spcBef>
                <a:spcPts val="2400"/>
              </a:spcBef>
              <a:buSzPct val="171000"/>
              <a:buFont typeface="Gill Sans"/>
              <a:buChar char="•"/>
              <a:defRPr sz="4200"/>
            </a:lvl3pPr>
            <a:lvl4pPr marL="2933700" indent="-1333500" algn="l">
              <a:spcBef>
                <a:spcPts val="2400"/>
              </a:spcBef>
              <a:buSzPct val="171000"/>
              <a:buFont typeface="Gill Sans"/>
              <a:buChar char="•"/>
              <a:defRPr sz="4200"/>
            </a:lvl4pPr>
            <a:lvl5pPr marL="3378200" indent="-1333500" algn="l">
              <a:spcBef>
                <a:spcPts val="2400"/>
              </a:spcBef>
              <a:buSzPct val="171000"/>
              <a:buFont typeface="Gill Sans"/>
              <a:buChar char="•"/>
              <a:defRPr sz="4200"/>
            </a:lvl5pPr>
          </a:lstStyle>
          <a:p>
            <a:pPr/>
            <a:r>
              <a:t>Body Level One</a:t>
            </a:r>
          </a:p>
          <a:p>
            <a:pPr lvl="1"/>
            <a:r>
              <a:t>Body Level Two</a:t>
            </a:r>
          </a:p>
          <a:p>
            <a:pPr lvl="2"/>
            <a:r>
              <a:t>Body Level Three</a:t>
            </a:r>
          </a:p>
          <a:p>
            <a:pPr lvl="3"/>
            <a:r>
              <a:t>Body Level Four</a:t>
            </a:r>
          </a:p>
          <a:p>
            <a:pPr lvl="4"/>
            <a:r>
              <a:t>Body Level Five</a:t>
            </a:r>
          </a:p>
        </p:txBody>
      </p:sp>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7" name="Title Text"/>
          <p:cNvSpPr txBox="1"/>
          <p:nvPr>
            <p:ph type="title"/>
          </p:nvPr>
        </p:nvSpPr>
        <p:spPr>
          <a:xfrm>
            <a:off x="1270000" y="2971800"/>
            <a:ext cx="10464800" cy="3810000"/>
          </a:xfrm>
          <a:prstGeom prst="rect">
            <a:avLst/>
          </a:prstGeom>
        </p:spPr>
        <p:txBody>
          <a:bodyPr anchor="ctr">
            <a:normAutofit fontScale="100000" lnSpcReduction="0"/>
          </a:bodyPr>
          <a:lstStyle>
            <a:lvl1pPr>
              <a:defRPr sz="8400"/>
            </a:lvl1pPr>
          </a:lstStyle>
          <a:p>
            <a:pPr/>
            <a:r>
              <a:t>Title Text</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5" name="Body Level One…"/>
          <p:cNvSpPr txBox="1"/>
          <p:nvPr>
            <p:ph type="body" sz="quarter" idx="1"/>
          </p:nvPr>
        </p:nvSpPr>
        <p:spPr>
          <a:xfrm>
            <a:off x="1270000" y="5029200"/>
            <a:ext cx="10464800" cy="1130300"/>
          </a:xfrm>
          <a:prstGeom prst="rect">
            <a:avLst/>
          </a:prstGeom>
        </p:spPr>
        <p:txBody>
          <a:bodyPr>
            <a:normAutofit fontScale="100000" lnSpcReduction="0"/>
          </a:bodyPr>
          <a:lstStyle>
            <a:lvl1pPr>
              <a:defRPr sz="3600"/>
            </a:lvl1pPr>
            <a:lvl2pPr>
              <a:defRPr sz="3600"/>
            </a:lvl2pPr>
            <a:lvl3pPr>
              <a:defRPr sz="3600"/>
            </a:lvl3pPr>
            <a:lvl4pPr>
              <a:defRPr sz="3600"/>
            </a:lvl4pPr>
            <a:lvl5pPr>
              <a:defRPr sz="3600"/>
            </a:lvl5pPr>
          </a:lstStyle>
          <a:p>
            <a:pPr/>
            <a:r>
              <a:t>Body Level One</a:t>
            </a:r>
          </a:p>
          <a:p>
            <a:pPr lvl="1"/>
            <a:r>
              <a:t>Body Level Two</a:t>
            </a:r>
          </a:p>
          <a:p>
            <a:pPr lvl="2"/>
            <a:r>
              <a:t>Body Level Three</a:t>
            </a:r>
          </a:p>
          <a:p>
            <a:pPr lvl="3"/>
            <a:r>
              <a:t>Body Level Four</a:t>
            </a:r>
          </a:p>
          <a:p>
            <a:pPr lvl="4"/>
            <a:r>
              <a:t>Body Level Five</a:t>
            </a:r>
          </a:p>
        </p:txBody>
      </p:sp>
      <p:sp>
        <p:nvSpPr>
          <p:cNvPr id="36" name="Title Text"/>
          <p:cNvSpPr txBox="1"/>
          <p:nvPr>
            <p:ph type="title"/>
          </p:nvPr>
        </p:nvSpPr>
        <p:spPr>
          <a:xfrm>
            <a:off x="1270000" y="1638300"/>
            <a:ext cx="10464800" cy="3302000"/>
          </a:xfrm>
          <a:prstGeom prst="rect">
            <a:avLst/>
          </a:prstGeom>
        </p:spPr>
        <p:txBody>
          <a:bodyPr>
            <a:normAutofit fontScale="100000" lnSpcReduction="0"/>
          </a:bodyPr>
          <a:lstStyle>
            <a:lvl1pPr>
              <a:defRPr sz="8400"/>
            </a:lvl1pPr>
          </a:lstStyle>
          <a:p>
            <a:pPr/>
            <a:r>
              <a:t>Title Text</a:t>
            </a: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4" name="Title Text"/>
          <p:cNvSpPr txBox="1"/>
          <p:nvPr>
            <p:ph type="title"/>
          </p:nvPr>
        </p:nvSpPr>
        <p:spPr>
          <a:xfrm>
            <a:off x="1270000" y="7366000"/>
            <a:ext cx="10464800" cy="1701800"/>
          </a:xfrm>
          <a:prstGeom prst="rect">
            <a:avLst/>
          </a:prstGeom>
        </p:spPr>
        <p:txBody>
          <a:bodyPr anchor="ctr">
            <a:normAutofit fontScale="100000" lnSpcReduction="0"/>
          </a:bodyPr>
          <a:lstStyle>
            <a:lvl1pPr>
              <a:defRPr sz="8400"/>
            </a:lvl1pPr>
          </a:lstStyle>
          <a:p>
            <a:pPr/>
            <a:r>
              <a:t>Title Text</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52" name="Title Text"/>
          <p:cNvSpPr txBox="1"/>
          <p:nvPr>
            <p:ph type="title"/>
          </p:nvPr>
        </p:nvSpPr>
        <p:spPr>
          <a:xfrm>
            <a:off x="1270000" y="7366000"/>
            <a:ext cx="10464800" cy="1701800"/>
          </a:xfrm>
          <a:prstGeom prst="rect">
            <a:avLst/>
          </a:prstGeom>
        </p:spPr>
        <p:txBody>
          <a:bodyPr anchor="ctr">
            <a:normAutofit fontScale="100000" lnSpcReduction="0"/>
          </a:bodyPr>
          <a:lstStyle>
            <a:lvl1pPr>
              <a:defRPr sz="8400"/>
            </a:lvl1p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60" name="Body Level One…"/>
          <p:cNvSpPr txBox="1"/>
          <p:nvPr>
            <p:ph type="body" idx="1"/>
          </p:nvPr>
        </p:nvSpPr>
        <p:spPr>
          <a:xfrm>
            <a:off x="1270000" y="1270000"/>
            <a:ext cx="10464800" cy="7213600"/>
          </a:xfrm>
          <a:prstGeom prst="rect">
            <a:avLst/>
          </a:prstGeom>
        </p:spPr>
        <p:txBody>
          <a:bodyPr anchor="ctr">
            <a:normAutofit fontScale="100000" lnSpcReduction="0"/>
          </a:bodyPr>
          <a:lstStyle>
            <a:lvl1pPr marL="838200" indent="-571500" algn="l">
              <a:spcBef>
                <a:spcPts val="4800"/>
              </a:spcBef>
              <a:buSzPct val="171000"/>
              <a:buFont typeface="Gill Sans"/>
              <a:buChar char="•"/>
              <a:defRPr sz="4200"/>
            </a:lvl1pPr>
            <a:lvl2pPr marL="2044700" indent="-1333500" algn="l">
              <a:spcBef>
                <a:spcPts val="4800"/>
              </a:spcBef>
              <a:buSzPct val="171000"/>
              <a:buFont typeface="Gill Sans"/>
              <a:buChar char="•"/>
              <a:defRPr sz="4200"/>
            </a:lvl2pPr>
            <a:lvl3pPr marL="2489200" indent="-1333500" algn="l">
              <a:spcBef>
                <a:spcPts val="4800"/>
              </a:spcBef>
              <a:buSzPct val="171000"/>
              <a:buFont typeface="Gill Sans"/>
              <a:buChar char="•"/>
              <a:defRPr sz="4200"/>
            </a:lvl3pPr>
            <a:lvl4pPr marL="2933700" indent="-1333500" algn="l">
              <a:spcBef>
                <a:spcPts val="4800"/>
              </a:spcBef>
              <a:buSzPct val="171000"/>
              <a:buFont typeface="Gill Sans"/>
              <a:buChar char="•"/>
              <a:defRPr sz="4200"/>
            </a:lvl4pPr>
            <a:lvl5pPr marL="3378200" indent="-1333500" algn="l">
              <a:spcBef>
                <a:spcPts val="4800"/>
              </a:spcBef>
              <a:buSzPct val="171000"/>
              <a:buFont typeface="Gill Sans"/>
              <a:buChar char="•"/>
              <a:defRPr sz="4200"/>
            </a:lvl5pPr>
          </a:lstStyle>
          <a:p>
            <a:pPr/>
            <a:r>
              <a:t>Body Level One</a:t>
            </a:r>
          </a:p>
          <a:p>
            <a:pPr lvl="1"/>
            <a:r>
              <a:t>Body Level Two</a:t>
            </a:r>
          </a:p>
          <a:p>
            <a:pPr lvl="2"/>
            <a:r>
              <a:t>Body Level Three</a:t>
            </a:r>
          </a:p>
          <a:p>
            <a:pPr lvl="3"/>
            <a:r>
              <a:t>Body Level Four</a:t>
            </a:r>
          </a:p>
          <a:p>
            <a:pPr lvl="4"/>
            <a:r>
              <a:t>Body Level Five</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68" name="Body Level One…"/>
          <p:cNvSpPr txBox="1"/>
          <p:nvPr>
            <p:ph type="body" sz="quarter" idx="1"/>
          </p:nvPr>
        </p:nvSpPr>
        <p:spPr>
          <a:xfrm>
            <a:off x="635000" y="4787900"/>
            <a:ext cx="5867400" cy="33020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9" name="Title Text"/>
          <p:cNvSpPr txBox="1"/>
          <p:nvPr>
            <p:ph type="title"/>
          </p:nvPr>
        </p:nvSpPr>
        <p:spPr>
          <a:xfrm>
            <a:off x="635000" y="1409700"/>
            <a:ext cx="5867400" cy="3302000"/>
          </a:xfrm>
          <a:prstGeom prst="rect">
            <a:avLst/>
          </a:prstGeom>
        </p:spPr>
        <p:txBody>
          <a:bodyPr>
            <a:normAutofit fontScale="100000" lnSpcReduction="0"/>
          </a:bodyPr>
          <a:lstStyle/>
          <a:p>
            <a:pPr/>
            <a:r>
              <a:t>Title Text</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77" name="Title Text"/>
          <p:cNvSpPr txBox="1"/>
          <p:nvPr>
            <p:ph type="title"/>
          </p:nvPr>
        </p:nvSpPr>
        <p:spPr>
          <a:xfrm>
            <a:off x="1270000" y="254000"/>
            <a:ext cx="10464800" cy="2438400"/>
          </a:xfrm>
          <a:prstGeom prst="rect">
            <a:avLst/>
          </a:prstGeom>
        </p:spPr>
        <p:txBody>
          <a:bodyPr anchor="ctr">
            <a:normAutofit fontScale="100000" lnSpcReduction="0"/>
          </a:bodyPr>
          <a:lstStyle>
            <a:lvl1pPr>
              <a:defRPr sz="8400"/>
            </a:lvl1pPr>
          </a:lstStyle>
          <a:p>
            <a:pPr/>
            <a:r>
              <a:t>Title Text</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50240" y="-1"/>
            <a:ext cx="11704320" cy="20161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p>
            <a:pPr/>
            <a:r>
              <a:t>Title Text</a:t>
            </a:r>
          </a:p>
        </p:txBody>
      </p:sp>
      <p:sp>
        <p:nvSpPr>
          <p:cNvPr id="3" name="Body Level One…"/>
          <p:cNvSpPr txBox="1"/>
          <p:nvPr>
            <p:ph type="body" idx="1"/>
          </p:nvPr>
        </p:nvSpPr>
        <p:spPr>
          <a:xfrm>
            <a:off x="650240" y="2275839"/>
            <a:ext cx="11704320" cy="74777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285652" y="8779791"/>
            <a:ext cx="3034455" cy="5207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7000" u="none">
          <a:ln>
            <a:noFill/>
          </a:ln>
          <a:solidFill>
            <a:srgbClr val="000000"/>
          </a:solidFill>
          <a:uFillTx/>
          <a:latin typeface="Gill Sans"/>
          <a:ea typeface="Gill Sans"/>
          <a:cs typeface="Gill Sans"/>
          <a:sym typeface="Gill Sans"/>
        </a:defRPr>
      </a:lvl1pPr>
      <a:lvl2pPr marL="0" marR="0" indent="0" algn="ctr" defTabSz="914400" rtl="0" latinLnBrk="0">
        <a:lnSpc>
          <a:spcPct val="100000"/>
        </a:lnSpc>
        <a:spcBef>
          <a:spcPts val="0"/>
        </a:spcBef>
        <a:spcAft>
          <a:spcPts val="0"/>
        </a:spcAft>
        <a:buClrTx/>
        <a:buSzTx/>
        <a:buFontTx/>
        <a:buNone/>
        <a:tabLst/>
        <a:defRPr b="0" baseline="0" cap="none" i="0" spc="0" strike="noStrike" sz="7000" u="none">
          <a:ln>
            <a:noFill/>
          </a:ln>
          <a:solidFill>
            <a:srgbClr val="000000"/>
          </a:solidFill>
          <a:uFillTx/>
          <a:latin typeface="Gill Sans"/>
          <a:ea typeface="Gill Sans"/>
          <a:cs typeface="Gill Sans"/>
          <a:sym typeface="Gill Sans"/>
        </a:defRPr>
      </a:lvl2pPr>
      <a:lvl3pPr marL="0" marR="0" indent="0" algn="ctr" defTabSz="914400" rtl="0" latinLnBrk="0">
        <a:lnSpc>
          <a:spcPct val="100000"/>
        </a:lnSpc>
        <a:spcBef>
          <a:spcPts val="0"/>
        </a:spcBef>
        <a:spcAft>
          <a:spcPts val="0"/>
        </a:spcAft>
        <a:buClrTx/>
        <a:buSzTx/>
        <a:buFontTx/>
        <a:buNone/>
        <a:tabLst/>
        <a:defRPr b="0" baseline="0" cap="none" i="0" spc="0" strike="noStrike" sz="7000" u="none">
          <a:ln>
            <a:noFill/>
          </a:ln>
          <a:solidFill>
            <a:srgbClr val="000000"/>
          </a:solidFill>
          <a:uFillTx/>
          <a:latin typeface="Gill Sans"/>
          <a:ea typeface="Gill Sans"/>
          <a:cs typeface="Gill Sans"/>
          <a:sym typeface="Gill Sans"/>
        </a:defRPr>
      </a:lvl3pPr>
      <a:lvl4pPr marL="0" marR="0" indent="0" algn="ctr" defTabSz="914400" rtl="0" latinLnBrk="0">
        <a:lnSpc>
          <a:spcPct val="100000"/>
        </a:lnSpc>
        <a:spcBef>
          <a:spcPts val="0"/>
        </a:spcBef>
        <a:spcAft>
          <a:spcPts val="0"/>
        </a:spcAft>
        <a:buClrTx/>
        <a:buSzTx/>
        <a:buFontTx/>
        <a:buNone/>
        <a:tabLst/>
        <a:defRPr b="0" baseline="0" cap="none" i="0" spc="0" strike="noStrike" sz="7000" u="none">
          <a:ln>
            <a:noFill/>
          </a:ln>
          <a:solidFill>
            <a:srgbClr val="000000"/>
          </a:solidFill>
          <a:uFillTx/>
          <a:latin typeface="Gill Sans"/>
          <a:ea typeface="Gill Sans"/>
          <a:cs typeface="Gill Sans"/>
          <a:sym typeface="Gill Sans"/>
        </a:defRPr>
      </a:lvl4pPr>
      <a:lvl5pPr marL="0" marR="0" indent="0" algn="ctr" defTabSz="914400" rtl="0" latinLnBrk="0">
        <a:lnSpc>
          <a:spcPct val="100000"/>
        </a:lnSpc>
        <a:spcBef>
          <a:spcPts val="0"/>
        </a:spcBef>
        <a:spcAft>
          <a:spcPts val="0"/>
        </a:spcAft>
        <a:buClrTx/>
        <a:buSzTx/>
        <a:buFontTx/>
        <a:buNone/>
        <a:tabLst/>
        <a:defRPr b="0" baseline="0" cap="none" i="0" spc="0" strike="noStrike" sz="7000" u="none">
          <a:ln>
            <a:noFill/>
          </a:ln>
          <a:solidFill>
            <a:srgbClr val="000000"/>
          </a:solidFill>
          <a:uFillTx/>
          <a:latin typeface="Gill Sans"/>
          <a:ea typeface="Gill Sans"/>
          <a:cs typeface="Gill Sans"/>
          <a:sym typeface="Gill Sans"/>
        </a:defRPr>
      </a:lvl5pPr>
      <a:lvl6pPr marL="0" marR="0" indent="457200" algn="ctr" defTabSz="914400" rtl="0" latinLnBrk="0">
        <a:lnSpc>
          <a:spcPct val="100000"/>
        </a:lnSpc>
        <a:spcBef>
          <a:spcPts val="0"/>
        </a:spcBef>
        <a:spcAft>
          <a:spcPts val="0"/>
        </a:spcAft>
        <a:buClrTx/>
        <a:buSzTx/>
        <a:buFontTx/>
        <a:buNone/>
        <a:tabLst/>
        <a:defRPr b="0" baseline="0" cap="none" i="0" spc="0" strike="noStrike" sz="7000" u="none">
          <a:ln>
            <a:noFill/>
          </a:ln>
          <a:solidFill>
            <a:srgbClr val="000000"/>
          </a:solidFill>
          <a:uFillTx/>
          <a:latin typeface="Gill Sans"/>
          <a:ea typeface="Gill Sans"/>
          <a:cs typeface="Gill Sans"/>
          <a:sym typeface="Gill Sans"/>
        </a:defRPr>
      </a:lvl6pPr>
      <a:lvl7pPr marL="0" marR="0" indent="914400" algn="ctr" defTabSz="914400" rtl="0" latinLnBrk="0">
        <a:lnSpc>
          <a:spcPct val="100000"/>
        </a:lnSpc>
        <a:spcBef>
          <a:spcPts val="0"/>
        </a:spcBef>
        <a:spcAft>
          <a:spcPts val="0"/>
        </a:spcAft>
        <a:buClrTx/>
        <a:buSzTx/>
        <a:buFontTx/>
        <a:buNone/>
        <a:tabLst/>
        <a:defRPr b="0" baseline="0" cap="none" i="0" spc="0" strike="noStrike" sz="7000" u="none">
          <a:ln>
            <a:noFill/>
          </a:ln>
          <a:solidFill>
            <a:srgbClr val="000000"/>
          </a:solidFill>
          <a:uFillTx/>
          <a:latin typeface="Gill Sans"/>
          <a:ea typeface="Gill Sans"/>
          <a:cs typeface="Gill Sans"/>
          <a:sym typeface="Gill Sans"/>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7000" u="none">
          <a:ln>
            <a:noFill/>
          </a:ln>
          <a:solidFill>
            <a:srgbClr val="000000"/>
          </a:solidFill>
          <a:uFillTx/>
          <a:latin typeface="Gill Sans"/>
          <a:ea typeface="Gill Sans"/>
          <a:cs typeface="Gill Sans"/>
          <a:sym typeface="Gill Sans"/>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7000" u="none">
          <a:ln>
            <a:noFill/>
          </a:ln>
          <a:solidFill>
            <a:srgbClr val="000000"/>
          </a:solidFill>
          <a:uFillTx/>
          <a:latin typeface="Gill Sans"/>
          <a:ea typeface="Gill Sans"/>
          <a:cs typeface="Gill Sans"/>
          <a:sym typeface="Gill Sans"/>
        </a:defRPr>
      </a:lvl9pPr>
    </p:titleStyle>
    <p:bodyStyle>
      <a:lvl1pPr marL="342900" marR="0" indent="-342900" algn="ctr" defTabSz="914400" rtl="0" latinLnBrk="0">
        <a:lnSpc>
          <a:spcPct val="100000"/>
        </a:lnSpc>
        <a:spcBef>
          <a:spcPts val="0"/>
        </a:spcBef>
        <a:spcAft>
          <a:spcPts val="0"/>
        </a:spcAft>
        <a:buClrTx/>
        <a:buSzTx/>
        <a:buFontTx/>
        <a:buNone/>
        <a:tabLst/>
        <a:defRPr b="0" baseline="0" cap="none" i="0" spc="0" strike="noStrike" sz="3400" u="none">
          <a:ln>
            <a:noFill/>
          </a:ln>
          <a:solidFill>
            <a:srgbClr val="000000"/>
          </a:solidFill>
          <a:uFillTx/>
          <a:latin typeface="Gill Sans"/>
          <a:ea typeface="Gill Sans"/>
          <a:cs typeface="Gill Sans"/>
          <a:sym typeface="Gill Sans"/>
        </a:defRPr>
      </a:lvl1pPr>
      <a:lvl2pPr marL="342900" marR="0" indent="114300" algn="ctr" defTabSz="914400" rtl="0" latinLnBrk="0">
        <a:lnSpc>
          <a:spcPct val="100000"/>
        </a:lnSpc>
        <a:spcBef>
          <a:spcPts val="0"/>
        </a:spcBef>
        <a:spcAft>
          <a:spcPts val="0"/>
        </a:spcAft>
        <a:buClrTx/>
        <a:buSzTx/>
        <a:buFontTx/>
        <a:buNone/>
        <a:tabLst/>
        <a:defRPr b="0" baseline="0" cap="none" i="0" spc="0" strike="noStrike" sz="3400" u="none">
          <a:ln>
            <a:noFill/>
          </a:ln>
          <a:solidFill>
            <a:srgbClr val="000000"/>
          </a:solidFill>
          <a:uFillTx/>
          <a:latin typeface="Gill Sans"/>
          <a:ea typeface="Gill Sans"/>
          <a:cs typeface="Gill Sans"/>
          <a:sym typeface="Gill Sans"/>
        </a:defRPr>
      </a:lvl2pPr>
      <a:lvl3pPr marL="342900" marR="0" indent="571500" algn="ctr" defTabSz="914400" rtl="0" latinLnBrk="0">
        <a:lnSpc>
          <a:spcPct val="100000"/>
        </a:lnSpc>
        <a:spcBef>
          <a:spcPts val="0"/>
        </a:spcBef>
        <a:spcAft>
          <a:spcPts val="0"/>
        </a:spcAft>
        <a:buClrTx/>
        <a:buSzTx/>
        <a:buFontTx/>
        <a:buNone/>
        <a:tabLst/>
        <a:defRPr b="0" baseline="0" cap="none" i="0" spc="0" strike="noStrike" sz="3400" u="none">
          <a:ln>
            <a:noFill/>
          </a:ln>
          <a:solidFill>
            <a:srgbClr val="000000"/>
          </a:solidFill>
          <a:uFillTx/>
          <a:latin typeface="Gill Sans"/>
          <a:ea typeface="Gill Sans"/>
          <a:cs typeface="Gill Sans"/>
          <a:sym typeface="Gill Sans"/>
        </a:defRPr>
      </a:lvl3pPr>
      <a:lvl4pPr marL="342900" marR="0" indent="1028700" algn="ctr" defTabSz="914400" rtl="0" latinLnBrk="0">
        <a:lnSpc>
          <a:spcPct val="100000"/>
        </a:lnSpc>
        <a:spcBef>
          <a:spcPts val="0"/>
        </a:spcBef>
        <a:spcAft>
          <a:spcPts val="0"/>
        </a:spcAft>
        <a:buClrTx/>
        <a:buSzTx/>
        <a:buFontTx/>
        <a:buNone/>
        <a:tabLst/>
        <a:defRPr b="0" baseline="0" cap="none" i="0" spc="0" strike="noStrike" sz="3400" u="none">
          <a:ln>
            <a:noFill/>
          </a:ln>
          <a:solidFill>
            <a:srgbClr val="000000"/>
          </a:solidFill>
          <a:uFillTx/>
          <a:latin typeface="Gill Sans"/>
          <a:ea typeface="Gill Sans"/>
          <a:cs typeface="Gill Sans"/>
          <a:sym typeface="Gill Sans"/>
        </a:defRPr>
      </a:lvl4pPr>
      <a:lvl5pPr marL="342900" marR="0" indent="1485900" algn="ctr" defTabSz="914400" rtl="0" latinLnBrk="0">
        <a:lnSpc>
          <a:spcPct val="100000"/>
        </a:lnSpc>
        <a:spcBef>
          <a:spcPts val="0"/>
        </a:spcBef>
        <a:spcAft>
          <a:spcPts val="0"/>
        </a:spcAft>
        <a:buClrTx/>
        <a:buSzTx/>
        <a:buFontTx/>
        <a:buNone/>
        <a:tabLst/>
        <a:defRPr b="0" baseline="0" cap="none" i="0" spc="0" strike="noStrike" sz="3400" u="none">
          <a:ln>
            <a:noFill/>
          </a:ln>
          <a:solidFill>
            <a:srgbClr val="000000"/>
          </a:solidFill>
          <a:uFillTx/>
          <a:latin typeface="Gill Sans"/>
          <a:ea typeface="Gill Sans"/>
          <a:cs typeface="Gill Sans"/>
          <a:sym typeface="Gill Sans"/>
        </a:defRPr>
      </a:lvl5pPr>
      <a:lvl6pPr marL="342900" marR="0" indent="1943100" algn="ctr" defTabSz="914400" rtl="0" latinLnBrk="0">
        <a:lnSpc>
          <a:spcPct val="100000"/>
        </a:lnSpc>
        <a:spcBef>
          <a:spcPts val="0"/>
        </a:spcBef>
        <a:spcAft>
          <a:spcPts val="0"/>
        </a:spcAft>
        <a:buClrTx/>
        <a:buSzTx/>
        <a:buFontTx/>
        <a:buNone/>
        <a:tabLst/>
        <a:defRPr b="0" baseline="0" cap="none" i="0" spc="0" strike="noStrike" sz="3400" u="none">
          <a:ln>
            <a:noFill/>
          </a:ln>
          <a:solidFill>
            <a:srgbClr val="000000"/>
          </a:solidFill>
          <a:uFillTx/>
          <a:latin typeface="Gill Sans"/>
          <a:ea typeface="Gill Sans"/>
          <a:cs typeface="Gill Sans"/>
          <a:sym typeface="Gill Sans"/>
        </a:defRPr>
      </a:lvl6pPr>
      <a:lvl7pPr marL="342900" marR="0" indent="2400300" algn="ctr" defTabSz="914400" rtl="0" latinLnBrk="0">
        <a:lnSpc>
          <a:spcPct val="100000"/>
        </a:lnSpc>
        <a:spcBef>
          <a:spcPts val="0"/>
        </a:spcBef>
        <a:spcAft>
          <a:spcPts val="0"/>
        </a:spcAft>
        <a:buClrTx/>
        <a:buSzTx/>
        <a:buFontTx/>
        <a:buNone/>
        <a:tabLst/>
        <a:defRPr b="0" baseline="0" cap="none" i="0" spc="0" strike="noStrike" sz="3400" u="none">
          <a:ln>
            <a:noFill/>
          </a:ln>
          <a:solidFill>
            <a:srgbClr val="000000"/>
          </a:solidFill>
          <a:uFillTx/>
          <a:latin typeface="Gill Sans"/>
          <a:ea typeface="Gill Sans"/>
          <a:cs typeface="Gill Sans"/>
          <a:sym typeface="Gill Sans"/>
        </a:defRPr>
      </a:lvl7pPr>
      <a:lvl8pPr marL="342900" marR="0" indent="2857500" algn="ctr" defTabSz="914400" rtl="0" latinLnBrk="0">
        <a:lnSpc>
          <a:spcPct val="100000"/>
        </a:lnSpc>
        <a:spcBef>
          <a:spcPts val="0"/>
        </a:spcBef>
        <a:spcAft>
          <a:spcPts val="0"/>
        </a:spcAft>
        <a:buClrTx/>
        <a:buSzTx/>
        <a:buFontTx/>
        <a:buNone/>
        <a:tabLst/>
        <a:defRPr b="0" baseline="0" cap="none" i="0" spc="0" strike="noStrike" sz="3400" u="none">
          <a:ln>
            <a:noFill/>
          </a:ln>
          <a:solidFill>
            <a:srgbClr val="000000"/>
          </a:solidFill>
          <a:uFillTx/>
          <a:latin typeface="Gill Sans"/>
          <a:ea typeface="Gill Sans"/>
          <a:cs typeface="Gill Sans"/>
          <a:sym typeface="Gill Sans"/>
        </a:defRPr>
      </a:lvl8pPr>
      <a:lvl9pPr marL="342900" marR="0" indent="3314700" algn="ctr" defTabSz="914400" rtl="0" latinLnBrk="0">
        <a:lnSpc>
          <a:spcPct val="100000"/>
        </a:lnSpc>
        <a:spcBef>
          <a:spcPts val="0"/>
        </a:spcBef>
        <a:spcAft>
          <a:spcPts val="0"/>
        </a:spcAft>
        <a:buClrTx/>
        <a:buSzTx/>
        <a:buFontTx/>
        <a:buNone/>
        <a:tabLst/>
        <a:defRPr b="0" baseline="0" cap="none" i="0" spc="0" strike="noStrike" sz="3400" u="none">
          <a:ln>
            <a:noFill/>
          </a:ln>
          <a:solidFill>
            <a:srgbClr val="000000"/>
          </a:solidFill>
          <a:uFillTx/>
          <a:latin typeface="Gill Sans"/>
          <a:ea typeface="Gill Sans"/>
          <a:cs typeface="Gill Sans"/>
          <a:sym typeface="Gill San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2EA"/>
        </a:solidFill>
      </p:bgPr>
    </p:bg>
    <p:spTree>
      <p:nvGrpSpPr>
        <p:cNvPr id="1" name=""/>
        <p:cNvGrpSpPr/>
        <p:nvPr/>
      </p:nvGrpSpPr>
      <p:grpSpPr>
        <a:xfrm>
          <a:off x="0" y="0"/>
          <a:ext cx="0" cy="0"/>
          <a:chOff x="0" y="0"/>
          <a:chExt cx="0" cy="0"/>
        </a:xfrm>
      </p:grpSpPr>
      <p:sp>
        <p:nvSpPr>
          <p:cNvPr id="130" name="Urku supai wañushkamanda  Estefania Aguinda…"/>
          <p:cNvSpPr txBox="1"/>
          <p:nvPr/>
        </p:nvSpPr>
        <p:spPr>
          <a:xfrm>
            <a:off x="1828800" y="1984108"/>
            <a:ext cx="8863360" cy="629338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457200">
              <a:defRPr sz="1400">
                <a:solidFill>
                  <a:srgbClr val="22111E"/>
                </a:solidFill>
                <a:latin typeface="Arial"/>
                <a:ea typeface="Arial"/>
                <a:cs typeface="Arial"/>
                <a:sym typeface="Arial"/>
              </a:defRPr>
            </a:pPr>
            <a:r>
              <a:t>Urku supai wañushkamanda  Estefania Aguinda</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Recorded by Tod Swanson</a:t>
            </a:r>
          </a:p>
          <a:p>
            <a:pPr algn="l" defTabSz="457200">
              <a:defRPr sz="1400">
                <a:solidFill>
                  <a:srgbClr val="22111E"/>
                </a:solidFill>
                <a:latin typeface="Arial"/>
                <a:ea typeface="Arial"/>
                <a:cs typeface="Arial"/>
                <a:sym typeface="Arial"/>
              </a:defRPr>
            </a:pPr>
            <a:r>
              <a:t>July, 1998</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Ñuka mama, chi manda ñukanchi yayawa wawki, wawkiwa warmi Mariaga, Maria shina kwintaka.  Shina rasha shina tukyamuj nisha yaku, yaku tukyamusha shina supaygunara supayra shina apamujmi nisha kwintaj aka.  Ima kwinta uyarjmi nin umama shina yaku taparimusha mazhanaita uyarimujmi. Tuta manzharisha tuta urkura kalpaj ashka chaima llushti urkuma.  Chi urku tularishka mari.  Wañushkami nin. Pay tiyashka urkumi tularishka nishami ninunmi nin.  Yaku uma-manda shamushka (Maibi wañushka?)  Kai Warmi Latas nishka arkarijmi ninun chindai sirij nin....  Kuri ima kwinta siririjmi ninga.  Chiga kurindimi  chi supai shamushka  nin nijuna aka.  (Chi supai kuri dueño aca?)  Shinai.  Kurindi aj urku tullarishka aka.  Supai tiyaushka urku.  Shina  shamujmi  ninun yaku tukyajpi. </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Shina rasha kayandi tutamanda yaku aisarishkai kurira maillangaj shamusha shamuj rukuunara kurira maillarianushka.   Maltaunara chinda ahuara chi imas wañunushka anga nisha maskarianushka. Chimari chi supaira tupanushka nin. Supaindi shamushka kurida shina siririshka nin.    Shina runa kwinta rikurij ñaibi ashallaramari intiroga ilmajuj ashka nin, intiro maki tukui, tukui, ilmajuj.   Paywa ñabiga kai runa kwinta ñabiyuj llushtinai ashka nin.  </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Shinara rikusha manzharisha kalpaj rukugunama rimai rijunami nin.  Ñukanchi chi uraspi ñukanchi illashkanchi.  Ñuka mama shina kuintaj aka, ñuka yaya shina kwintakunaka chimanda Maria shina kwintaj aka.   Shina rukuna kwintashkara uyaj anchi.</a:t>
            </a:r>
          </a:p>
          <a:p>
            <a:pPr algn="l" defTabSz="457200">
              <a:defRPr sz="1400">
                <a:solidFill>
                  <a:srgbClr val="22111E"/>
                </a:solidFill>
                <a:latin typeface="Arial"/>
                <a:ea typeface="Arial"/>
                <a:cs typeface="Arial"/>
                <a:sym typeface="Arial"/>
              </a:defRPr>
            </a:pPr>
            <a:r>
              <a:t>Kuri ima kwinta sirishka nika.  Kasna maki undawara apasha bateai churasha maillasha rikujpi ima kwinta kai tupu, kai tupu sikachiskai batia siki shina tiyarin nin kuri.  Shinara maillaj anchi.  Shina nisha kwintakuna-ka ñawpa rukuna payguna yaku tukyashkara rikusha kawsajkuna.  </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Kuna horas mana shina, mana chi tupus mana undan umamas mana uyarin. Mana shina uyarisha.   Shina uyarisha pacha kuna huras shina uyarisha shamusha pacha tukuchingaj kaita pamba sikira tiajtapacha.</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Urkumanda, urkui aj supai mari.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2EA"/>
        </a:solidFill>
      </p:bgPr>
    </p:bg>
    <p:spTree>
      <p:nvGrpSpPr>
        <p:cNvPr id="1" name=""/>
        <p:cNvGrpSpPr/>
        <p:nvPr/>
      </p:nvGrpSpPr>
      <p:grpSpPr>
        <a:xfrm>
          <a:off x="0" y="0"/>
          <a:ext cx="0" cy="0"/>
          <a:chOff x="0" y="0"/>
          <a:chExt cx="0" cy="0"/>
        </a:xfrm>
      </p:grpSpPr>
      <p:sp>
        <p:nvSpPr>
          <p:cNvPr id="132" name="Translation.  Tod Swanson…"/>
          <p:cNvSpPr txBox="1"/>
          <p:nvPr/>
        </p:nvSpPr>
        <p:spPr>
          <a:xfrm>
            <a:off x="1435099" y="2114016"/>
            <a:ext cx="9875889" cy="527156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457200">
              <a:defRPr sz="1400">
                <a:solidFill>
                  <a:srgbClr val="22111E"/>
                </a:solidFill>
                <a:latin typeface="Arial"/>
                <a:ea typeface="Arial"/>
                <a:cs typeface="Arial"/>
                <a:sym typeface="Arial"/>
              </a:defRPr>
            </a:pPr>
            <a:r>
              <a:t>Translation.  Tod Swanson	</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My mother, (I heard it)  from her, and also from our father</a:t>
            </a:r>
            <a:r>
              <a:t>’</a:t>
            </a:r>
            <a:r>
              <a:t>s brother</a:t>
            </a:r>
            <a:r>
              <a:t>’</a:t>
            </a:r>
            <a:r>
              <a:t>s wife Maria, Maria [also] told it like this.  She said the river exploded like that and when the river overflowed its banks she said it washed down a supay.  They say a tremendous sound could be heard toward the headwaters.  When the water covered over everything they say it sounded frightening.  During the night they got scared and ran to the mountain. Way over there to that treeless mountain. Tiin! The river exploded like that, she said.  Then again like earlier </a:t>
            </a:r>
            <a:r>
              <a:t>“</a:t>
            </a:r>
            <a:r>
              <a:t>Tiin</a:t>
            </a:r>
            <a:r>
              <a:t>”</a:t>
            </a:r>
            <a:r>
              <a:t> it sounded like nothing they had ever heard.  Thinking they would die in the water they escaped to way over there to the head of the mountain where their grandfather lived.   On the morning of the next day, when the water had gone down the old people went to wash gold.  While they were washing gold the kids spotted something dead on top of a driftwood pile and the old people went to look for it.  There yes!  There they found a supai, they say. Together with that supai gold had washed down just lying there like that. It had a very human looking face.  But she said its whole body was covered with fur, its entire hand, everything, everything, hairy.  Its face was bare like this human face they say.  Seeing something like this they ran away frightened, they went to talk with the old people, she said.  We, at that time, we were not born yet.  My mother used to tell it that way, My dad used to tell it like that, and Maria (my uncle</a:t>
            </a:r>
            <a:r>
              <a:t>’</a:t>
            </a:r>
            <a:r>
              <a:t>s wife) used to tell it like that.  We heard about it from the talk of the old people.   They say gold was lying there like you wouldn</a:t>
            </a:r>
            <a:r>
              <a:t>’</a:t>
            </a:r>
            <a:r>
              <a:t>t believe.  They would take just a handful of sand, put it in the batea, wash it, take a look, and there would be a whole lot.  Like this much! Like this! Climbing up the side of the batea (gold washing pan) from the bottom the gold would be just sitting there they say.  That is how we washed the gold.  That is how the old people used to talk about the early days how they used to live watching the river explode its banks.   These days its not like that, not that way, it doesn</a:t>
            </a:r>
            <a:r>
              <a:t>’</a:t>
            </a:r>
            <a:r>
              <a:t>t flood in the headwaters, we don</a:t>
            </a:r>
            <a:r>
              <a:t>’</a:t>
            </a:r>
            <a:r>
              <a:t>t hear anything.  It was from the mountains, it was a mountain dwelling spirit.  They say it died when that mountain came washing down.  They say the mountain where it lived came tumbling down.  It came from the headwaters.  This Warmi Latas (Female whirlpool) carried it.  It was lying on a pile of driftwood.  The gold was lying there like how!  They say that with the gold that spirit came.  It lived with that gold.  That mountain came down, the mountain where the spirit lived.  It really came like that they say, when the water exploded. </a:t>
            </a:r>
            <a:endParaRPr sz="2800"/>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2EA"/>
        </a:solidFill>
      </p:bgPr>
    </p:bg>
    <p:spTree>
      <p:nvGrpSpPr>
        <p:cNvPr id="1" name=""/>
        <p:cNvGrpSpPr/>
        <p:nvPr/>
      </p:nvGrpSpPr>
      <p:grpSpPr>
        <a:xfrm>
          <a:off x="0" y="0"/>
          <a:ext cx="0" cy="0"/>
          <a:chOff x="0" y="0"/>
          <a:chExt cx="0" cy="0"/>
        </a:xfrm>
      </p:grpSpPr>
      <p:sp>
        <p:nvSpPr>
          <p:cNvPr id="134" name="One distinctive characteristic of this narrative is the frequent use of the attributive suffix -j/k.…"/>
          <p:cNvSpPr txBox="1"/>
          <p:nvPr/>
        </p:nvSpPr>
        <p:spPr>
          <a:xfrm>
            <a:off x="1460499" y="1412608"/>
            <a:ext cx="9330335" cy="751258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457200">
              <a:defRPr sz="1400">
                <a:solidFill>
                  <a:srgbClr val="22111E"/>
                </a:solidFill>
                <a:latin typeface="Arial"/>
                <a:ea typeface="Arial"/>
                <a:cs typeface="Arial"/>
                <a:sym typeface="Arial"/>
              </a:defRPr>
            </a:pPr>
            <a:r>
              <a:t>One distinctive characteristic of this narrative is the frequent use of the attributive suffix -j/k.    </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tukllamuk </a:t>
            </a:r>
          </a:p>
          <a:p>
            <a:pPr algn="l" defTabSz="457200">
              <a:defRPr sz="1400">
                <a:solidFill>
                  <a:srgbClr val="22111E"/>
                </a:solidFill>
                <a:latin typeface="Arial"/>
                <a:ea typeface="Arial"/>
                <a:cs typeface="Arial"/>
                <a:sym typeface="Arial"/>
              </a:defRPr>
            </a:pPr>
            <a:r>
              <a:t>apamukmi </a:t>
            </a:r>
          </a:p>
          <a:p>
            <a:pPr algn="l" defTabSz="457200">
              <a:defRPr sz="1400">
                <a:solidFill>
                  <a:srgbClr val="22111E"/>
                </a:solidFill>
                <a:latin typeface="Arial"/>
                <a:ea typeface="Arial"/>
                <a:cs typeface="Arial"/>
                <a:sym typeface="Arial"/>
              </a:defRPr>
            </a:pPr>
            <a:r>
              <a:t>uyarimukmi</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Practice the form N + loc +ak    The ____ who was in or who lives in</a:t>
            </a:r>
          </a:p>
          <a:p>
            <a:pPr algn="l" defTabSz="457200">
              <a:defRPr sz="1400">
                <a:solidFill>
                  <a:srgbClr val="22111E"/>
                </a:solidFill>
                <a:latin typeface="Arial"/>
                <a:ea typeface="Arial"/>
                <a:cs typeface="Arial"/>
                <a:sym typeface="Arial"/>
              </a:defRPr>
            </a:pPr>
            <a:r>
              <a:t>urkui ak  supay</a:t>
            </a:r>
          </a:p>
          <a:p>
            <a:pPr algn="l" defTabSz="457200">
              <a:defRPr sz="1400">
                <a:solidFill>
                  <a:srgbClr val="22111E"/>
                </a:solidFill>
                <a:latin typeface="Arial"/>
                <a:ea typeface="Arial"/>
                <a:cs typeface="Arial"/>
                <a:sym typeface="Arial"/>
              </a:defRPr>
            </a:pPr>
            <a:r>
              <a:t>wasii ak </a:t>
            </a:r>
          </a:p>
          <a:p>
            <a:pPr algn="l" defTabSz="457200">
              <a:defRPr sz="1400">
                <a:solidFill>
                  <a:srgbClr val="22111E"/>
                </a:solidFill>
                <a:latin typeface="Arial"/>
                <a:ea typeface="Arial"/>
                <a:cs typeface="Arial"/>
                <a:sym typeface="Arial"/>
              </a:defRPr>
            </a:pPr>
            <a:r>
              <a:t>sachay ak</a:t>
            </a:r>
          </a:p>
          <a:p>
            <a:pPr algn="l" defTabSz="457200">
              <a:defRPr sz="1400">
                <a:solidFill>
                  <a:srgbClr val="22111E"/>
                </a:solidFill>
                <a:latin typeface="Arial"/>
                <a:ea typeface="Arial"/>
                <a:cs typeface="Arial"/>
                <a:sym typeface="Arial"/>
              </a:defRPr>
            </a:pPr>
            <a:r>
              <a:t>chinday sirik</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How does the repeated use of this form contribute to the meaning of the narrative? </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Note the use of pacha to express an extreme degree of something:</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Mana shina uyarisha shina uyarisha pacha </a:t>
            </a:r>
          </a:p>
          <a:p>
            <a:pPr algn="l" defTabSz="457200">
              <a:defRPr sz="1400">
                <a:solidFill>
                  <a:srgbClr val="22111E"/>
                </a:solidFill>
                <a:latin typeface="Arial"/>
                <a:ea typeface="Arial"/>
                <a:cs typeface="Arial"/>
                <a:sym typeface="Arial"/>
              </a:defRPr>
            </a:pPr>
            <a:r>
              <a:t>kuna uras shina uyarisha shamusha pacha tukuchingaj kaita </a:t>
            </a:r>
          </a:p>
          <a:p>
            <a:pPr algn="l" defTabSz="457200">
              <a:defRPr sz="1400">
                <a:solidFill>
                  <a:srgbClr val="22111E"/>
                </a:solidFill>
                <a:latin typeface="Arial"/>
                <a:ea typeface="Arial"/>
                <a:cs typeface="Arial"/>
                <a:sym typeface="Arial"/>
              </a:defRPr>
            </a:pPr>
            <a:r>
              <a:t>pamba sikira tiakta pacha.  </a:t>
            </a:r>
          </a:p>
          <a:p>
            <a:pPr algn="l" defTabSz="457200">
              <a:defRPr sz="1400">
                <a:solidFill>
                  <a:srgbClr val="22111E"/>
                </a:solidFill>
                <a:latin typeface="Arial"/>
                <a:ea typeface="Arial"/>
                <a:cs typeface="Arial"/>
                <a:sym typeface="Arial"/>
              </a:defRPr>
            </a:pPr>
            <a:r>
              <a:t>kan pacha </a:t>
            </a:r>
          </a:p>
          <a:p>
            <a:pPr algn="l" defTabSz="457200">
              <a:defRPr sz="1400">
                <a:solidFill>
                  <a:srgbClr val="22111E"/>
                </a:solidFill>
                <a:latin typeface="Arial"/>
                <a:ea typeface="Arial"/>
                <a:cs typeface="Arial"/>
                <a:sym typeface="Arial"/>
              </a:defRPr>
            </a:pPr>
            <a:r>
              <a:t>pay pacha</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Note the form with “kwinta”:  kai runa kwinta ñabiyuj   </a:t>
            </a:r>
            <a:r>
              <a:t>“</a:t>
            </a:r>
            <a:r>
              <a:t>A face like this human face.</a:t>
            </a:r>
            <a:r>
              <a:t>”</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Practice creating other comparative descriptions using this form:</a:t>
            </a:r>
          </a:p>
          <a:p>
            <a:pPr algn="l" defTabSz="457200">
              <a:defRPr sz="1400">
                <a:solidFill>
                  <a:srgbClr val="22111E"/>
                </a:solidFill>
                <a:latin typeface="Arial"/>
                <a:ea typeface="Arial"/>
                <a:cs typeface="Arial"/>
                <a:sym typeface="Arial"/>
              </a:defRPr>
            </a:pPr>
            <a:r>
              <a:t>Allku kwinta suni ririyuk         One who has long ears like a dog</a:t>
            </a:r>
          </a:p>
          <a:p>
            <a:pPr algn="l" defTabSz="457200">
              <a:defRPr sz="1400">
                <a:solidFill>
                  <a:srgbClr val="22111E"/>
                </a:solidFill>
                <a:latin typeface="Arial"/>
                <a:ea typeface="Arial"/>
                <a:cs typeface="Arial"/>
                <a:sym typeface="Arial"/>
              </a:defRPr>
            </a:pPr>
            <a:r>
              <a:t>Upi siki runa kwinta puka singuyuk    One who has a red nose like an alcoholic</a:t>
            </a:r>
          </a:p>
          <a:p>
            <a:pPr algn="l" defTabSz="457200">
              <a:defRPr sz="1400">
                <a:solidFill>
                  <a:srgbClr val="22111E"/>
                </a:solidFill>
                <a:latin typeface="Arial"/>
                <a:ea typeface="Arial"/>
                <a:cs typeface="Arial"/>
                <a:sym typeface="Arial"/>
              </a:defRPr>
            </a:pPr>
            <a:r>
              <a:t>Warmi kwinta ñañu kungayuk.     One who has a high voice like a woman.</a:t>
            </a:r>
          </a:p>
          <a:p>
            <a:pPr algn="l" defTabSz="457200">
              <a:defRPr sz="1400">
                <a:solidFill>
                  <a:srgbClr val="22111E"/>
                </a:solidFill>
                <a:latin typeface="Arial"/>
                <a:ea typeface="Arial"/>
                <a:cs typeface="Arial"/>
                <a:sym typeface="Arial"/>
              </a:defRPr>
            </a:pPr>
            <a:r>
              <a:t>Pillan kwinta suni kalluyuk.       One who has a long tongue like an ant eater.</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The opening line tells us from whose perspective the story is narrated.  In doing so it gives us a chain of relations. </a:t>
            </a:r>
          </a:p>
          <a:p>
            <a:pPr algn="l" defTabSz="457200">
              <a:defRPr sz="1400">
                <a:solidFill>
                  <a:srgbClr val="22111E"/>
                </a:solidFill>
                <a:latin typeface="Arial"/>
                <a:ea typeface="Arial"/>
                <a:cs typeface="Arial"/>
                <a:sym typeface="Arial"/>
              </a:defRPr>
            </a:pPr>
            <a:r>
              <a:t>Ñuka mama, chi manda nukanchi yayawa wawki wawkiwa warmi Mariaga, Maria shina kwintaka.</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Practice making similar chains of relations:</a:t>
            </a:r>
          </a:p>
          <a:p>
            <a:pPr algn="l" defTabSz="457200">
              <a:defRPr sz="1400">
                <a:solidFill>
                  <a:srgbClr val="22111E"/>
                </a:solidFill>
                <a:latin typeface="Arial"/>
                <a:ea typeface="Arial"/>
                <a:cs typeface="Arial"/>
                <a:sym typeface="Arial"/>
              </a:defRPr>
            </a:pPr>
            <a:r>
              <a:t>My mother’s sister husband Antonio.</a:t>
            </a:r>
          </a:p>
          <a:p>
            <a:pPr algn="l" defTabSz="457200">
              <a:defRPr sz="1400">
                <a:solidFill>
                  <a:srgbClr val="22111E"/>
                </a:solidFill>
                <a:latin typeface="Arial"/>
                <a:ea typeface="Arial"/>
                <a:cs typeface="Arial"/>
                <a:sym typeface="Arial"/>
              </a:defRPr>
            </a:pPr>
            <a:r>
              <a:t>My sister’s daughter’s child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2EA"/>
        </a:solidFill>
      </p:bgPr>
    </p:bg>
    <p:spTree>
      <p:nvGrpSpPr>
        <p:cNvPr id="1" name=""/>
        <p:cNvGrpSpPr/>
        <p:nvPr/>
      </p:nvGrpSpPr>
      <p:grpSpPr>
        <a:xfrm>
          <a:off x="0" y="0"/>
          <a:ext cx="0" cy="0"/>
          <a:chOff x="0" y="0"/>
          <a:chExt cx="0" cy="0"/>
        </a:xfrm>
      </p:grpSpPr>
      <p:sp>
        <p:nvSpPr>
          <p:cNvPr id="136" name="Note the repeated use of the suffix -ndi…"/>
          <p:cNvSpPr txBox="1"/>
          <p:nvPr/>
        </p:nvSpPr>
        <p:spPr>
          <a:xfrm>
            <a:off x="838199" y="939266"/>
            <a:ext cx="10756902" cy="283316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457200">
              <a:defRPr sz="1400">
                <a:solidFill>
                  <a:srgbClr val="22111E"/>
                </a:solidFill>
                <a:latin typeface="Arial"/>
                <a:ea typeface="Arial"/>
                <a:cs typeface="Arial"/>
                <a:sym typeface="Arial"/>
              </a:defRPr>
            </a:pPr>
            <a:r>
              <a:t>Note the repeated use of the suffix -ndi</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kurindisupaindikayandi1.  Shina rasha kayandi tutamanda yaku aisarishkai kurira maillangaj shamusha shamuj rukuunara kurira maillarianushka.</a:t>
            </a:r>
          </a:p>
          <a:p>
            <a:pPr algn="l" defTabSz="457200">
              <a:defRPr sz="1400">
                <a:solidFill>
                  <a:srgbClr val="22111E"/>
                </a:solidFill>
                <a:latin typeface="Arial"/>
                <a:ea typeface="Arial"/>
                <a:cs typeface="Arial"/>
                <a:sym typeface="Arial"/>
              </a:defRPr>
            </a:pPr>
            <a:r>
              <a:t>2.  Supaindi shamushka kurida shina siririshka nin.</a:t>
            </a:r>
          </a:p>
          <a:p>
            <a:pPr algn="l" defTabSz="457200">
              <a:defRPr sz="1400">
                <a:solidFill>
                  <a:srgbClr val="22111E"/>
                </a:solidFill>
                <a:latin typeface="Arial"/>
                <a:ea typeface="Arial"/>
                <a:cs typeface="Arial"/>
                <a:sym typeface="Arial"/>
              </a:defRPr>
            </a:pPr>
            <a:r>
              <a:t>3.  Chiga kurindimi chi supai shamushka nin nijuna aka  (Chi supai kuri dueñomi aca?)  Shinai.  Kurindi aj urku tullarishka aka.  Supai tiyaushka urku.</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What suffix is closest in meaning to -indi?    -wa     What is the difference between -ndi and -wa?  -ndi indicates an organic pairing of two things.    Practice exchanging -ndi and -wa.</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How does the repeated use of -ndi contribute to the meaning of the narrative?</a:t>
            </a:r>
            <a:endParaRPr sz="2800"/>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2EA"/>
        </a:solidFill>
      </p:bgPr>
    </p:bg>
    <p:spTree>
      <p:nvGrpSpPr>
        <p:cNvPr id="1" name=""/>
        <p:cNvGrpSpPr/>
        <p:nvPr/>
      </p:nvGrpSpPr>
      <p:grpSpPr>
        <a:xfrm>
          <a:off x="0" y="0"/>
          <a:ext cx="0" cy="0"/>
          <a:chOff x="0" y="0"/>
          <a:chExt cx="0" cy="0"/>
        </a:xfrm>
      </p:grpSpPr>
      <p:sp>
        <p:nvSpPr>
          <p:cNvPr id="138" name="Cuentomanda tapuna:…"/>
          <p:cNvSpPr txBox="1"/>
          <p:nvPr/>
        </p:nvSpPr>
        <p:spPr>
          <a:xfrm>
            <a:off x="1270000" y="1101458"/>
            <a:ext cx="8343900" cy="568378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Cuentomanda tapuna:</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Imara tupanushca chinda awai?Pita tuparica supaira?Rukuguna imara nisha shamunauca yaku patama?Imarasha chi tucui kuri sirishca playai?Kurira tupanukachu?</a:t>
            </a:r>
          </a:p>
          <a:p>
            <a:pPr algn="l" defTabSz="457200">
              <a:defRPr sz="1400">
                <a:solidFill>
                  <a:srgbClr val="22111E"/>
                </a:solidFill>
                <a:latin typeface="Arial"/>
                <a:ea typeface="Arial"/>
                <a:cs typeface="Arial"/>
                <a:sym typeface="Arial"/>
              </a:defRPr>
            </a:pPr>
            <a:r>
              <a:t>Ansawarachu?</a:t>
            </a:r>
          </a:p>
          <a:p>
            <a:pPr algn="l" defTabSz="457200">
              <a:defRPr sz="1400">
                <a:solidFill>
                  <a:srgbClr val="22111E"/>
                </a:solidFill>
                <a:latin typeface="Arial"/>
                <a:ea typeface="Arial"/>
                <a:cs typeface="Arial"/>
                <a:sym typeface="Arial"/>
              </a:defRPr>
            </a:pPr>
            <a:r>
              <a:t>Urcu supaiga imasnara rikurica?</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Vocabulary:</a:t>
            </a:r>
          </a:p>
          <a:p>
            <a:pPr algn="l" defTabSz="457200">
              <a:defRPr sz="1400">
                <a:solidFill>
                  <a:srgbClr val="22111E"/>
                </a:solidFill>
                <a:latin typeface="Arial"/>
                <a:ea typeface="Arial"/>
                <a:cs typeface="Arial"/>
                <a:sym typeface="Arial"/>
              </a:defRPr>
            </a:pPr>
          </a:p>
          <a:p>
            <a:pPr algn="l" defTabSz="457200">
              <a:defRPr sz="1400">
                <a:solidFill>
                  <a:srgbClr val="22111E"/>
                </a:solidFill>
                <a:latin typeface="Arial"/>
                <a:ea typeface="Arial"/>
                <a:cs typeface="Arial"/>
                <a:sym typeface="Arial"/>
              </a:defRPr>
            </a:pPr>
            <a:r>
              <a:t>Llushtinai         sort of naked</a:t>
            </a:r>
          </a:p>
          <a:p>
            <a:pPr algn="l" defTabSz="457200">
              <a:defRPr sz="1400">
                <a:solidFill>
                  <a:srgbClr val="22111E"/>
                </a:solidFill>
                <a:latin typeface="Arial"/>
                <a:ea typeface="Arial"/>
                <a:cs typeface="Arial"/>
                <a:sym typeface="Arial"/>
              </a:defRPr>
            </a:pPr>
            <a:r>
              <a:t>uyarimuna       the sound of something coming</a:t>
            </a:r>
          </a:p>
          <a:p>
            <a:pPr algn="l" defTabSz="457200">
              <a:defRPr sz="1400">
                <a:solidFill>
                  <a:srgbClr val="22111E"/>
                </a:solidFill>
                <a:latin typeface="Arial"/>
                <a:ea typeface="Arial"/>
                <a:cs typeface="Arial"/>
                <a:sym typeface="Arial"/>
              </a:defRPr>
            </a:pPr>
            <a:r>
              <a:t>tularina       to cave in derrumbar</a:t>
            </a:r>
          </a:p>
          <a:p>
            <a:pPr algn="l" defTabSz="457200">
              <a:defRPr sz="1400">
                <a:solidFill>
                  <a:srgbClr val="22111E"/>
                </a:solidFill>
                <a:latin typeface="Arial"/>
                <a:ea typeface="Arial"/>
                <a:cs typeface="Arial"/>
                <a:sym typeface="Arial"/>
              </a:defRPr>
            </a:pPr>
            <a:r>
              <a:t>tukllana        to explode</a:t>
            </a:r>
          </a:p>
          <a:p>
            <a:pPr algn="l" defTabSz="457200">
              <a:defRPr sz="1400">
                <a:solidFill>
                  <a:srgbClr val="22111E"/>
                </a:solidFill>
                <a:latin typeface="Arial"/>
                <a:ea typeface="Arial"/>
                <a:cs typeface="Arial"/>
                <a:sym typeface="Arial"/>
              </a:defRPr>
            </a:pPr>
            <a:r>
              <a:t>aisarina        to recede (liquid</a:t>
            </a:r>
          </a:p>
          <a:p>
            <a:pPr algn="l" defTabSz="457200">
              <a:defRPr sz="1400">
                <a:solidFill>
                  <a:srgbClr val="22111E"/>
                </a:solidFill>
                <a:latin typeface="Arial"/>
                <a:ea typeface="Arial"/>
                <a:cs typeface="Arial"/>
                <a:sym typeface="Arial"/>
              </a:defRPr>
            </a:pPr>
            <a:r>
              <a:t>sirina         (to lie down)</a:t>
            </a:r>
          </a:p>
          <a:p>
            <a:pPr algn="l" defTabSz="457200">
              <a:defRPr sz="1400">
                <a:solidFill>
                  <a:srgbClr val="22111E"/>
                </a:solidFill>
                <a:latin typeface="Arial"/>
                <a:ea typeface="Arial"/>
                <a:cs typeface="Arial"/>
                <a:sym typeface="Arial"/>
              </a:defRPr>
            </a:pPr>
            <a:r>
              <a:t>tukuchina    (to finish) </a:t>
            </a:r>
          </a:p>
          <a:p>
            <a:pPr algn="l" defTabSz="457200">
              <a:defRPr sz="1400">
                <a:solidFill>
                  <a:srgbClr val="22111E"/>
                </a:solidFill>
                <a:latin typeface="Arial"/>
                <a:ea typeface="Arial"/>
                <a:cs typeface="Arial"/>
                <a:sym typeface="Arial"/>
              </a:defRPr>
            </a:pPr>
            <a:r>
              <a:t>taparimuna    (to close back up)</a:t>
            </a:r>
          </a:p>
          <a:p>
            <a:pPr algn="l" defTabSz="457200">
              <a:defRPr sz="1400">
                <a:solidFill>
                  <a:srgbClr val="22111E"/>
                </a:solidFill>
                <a:latin typeface="Arial"/>
                <a:ea typeface="Arial"/>
                <a:cs typeface="Arial"/>
                <a:sym typeface="Arial"/>
              </a:defRPr>
            </a:pPr>
            <a:r>
              <a:t>yaku uma      headwaters of a river</a:t>
            </a:r>
          </a:p>
          <a:p>
            <a:pPr algn="l" defTabSz="457200">
              <a:defRPr sz="1400">
                <a:solidFill>
                  <a:srgbClr val="22111E"/>
                </a:solidFill>
                <a:latin typeface="Arial"/>
                <a:ea typeface="Arial"/>
                <a:cs typeface="Arial"/>
                <a:sym typeface="Arial"/>
              </a:defRPr>
            </a:pPr>
            <a:r>
              <a:t>yaku pata      river bank</a:t>
            </a:r>
          </a:p>
          <a:p>
            <a:pPr algn="l" defTabSz="457200">
              <a:defRPr sz="1400">
                <a:solidFill>
                  <a:srgbClr val="22111E"/>
                </a:solidFill>
                <a:latin typeface="Arial"/>
                <a:ea typeface="Arial"/>
                <a:cs typeface="Arial"/>
                <a:sym typeface="Arial"/>
              </a:defRPr>
            </a:pPr>
            <a:r>
              <a:t>yaku pungu    mouth of a river</a:t>
            </a:r>
          </a:p>
          <a:p>
            <a:pPr algn="l" defTabSz="457200">
              <a:defRPr sz="1400">
                <a:solidFill>
                  <a:srgbClr val="22111E"/>
                </a:solidFill>
                <a:latin typeface="Arial"/>
                <a:ea typeface="Arial"/>
                <a:cs typeface="Arial"/>
                <a:sym typeface="Arial"/>
              </a:defRPr>
            </a:pPr>
            <a:r>
              <a:t>kayandi       on the morrow</a:t>
            </a:r>
          </a:p>
          <a:p>
            <a:pPr algn="l" defTabSz="457200">
              <a:defRPr sz="1400">
                <a:solidFill>
                  <a:srgbClr val="22111E"/>
                </a:solidFill>
                <a:latin typeface="Arial"/>
                <a:ea typeface="Arial"/>
                <a:cs typeface="Arial"/>
                <a:sym typeface="Arial"/>
              </a:defRPr>
            </a:pPr>
            <a:r>
              <a:t>maskana    to look for </a:t>
            </a:r>
          </a:p>
          <a:p>
            <a:pPr algn="l" defTabSz="457200">
              <a:defRPr sz="1400">
                <a:solidFill>
                  <a:srgbClr val="22111E"/>
                </a:solidFill>
                <a:latin typeface="Arial"/>
                <a:ea typeface="Arial"/>
                <a:cs typeface="Arial"/>
                <a:sym typeface="Arial"/>
              </a:defRPr>
            </a:pPr>
            <a:r>
              <a:t>arkarina    to get hung up</a:t>
            </a:r>
          </a:p>
          <a:p>
            <a:pPr algn="l" defTabSz="457200">
              <a:defRPr sz="1400">
                <a:solidFill>
                  <a:srgbClr val="22111E"/>
                </a:solidFill>
                <a:latin typeface="Arial"/>
                <a:ea typeface="Arial"/>
                <a:cs typeface="Arial"/>
                <a:sym typeface="Arial"/>
              </a:defRPr>
            </a:pPr>
            <a:r>
              <a:t>maillana     to wash</a:t>
            </a:r>
          </a:p>
          <a:p>
            <a:pPr algn="l" defTabSz="457200">
              <a:defRPr sz="1400">
                <a:solidFill>
                  <a:srgbClr val="22111E"/>
                </a:solidFill>
                <a:latin typeface="Arial"/>
                <a:ea typeface="Arial"/>
                <a:cs typeface="Arial"/>
                <a:sym typeface="Arial"/>
              </a:defRPr>
            </a:pPr>
            <a:r>
              <a:t>pacha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2EA"/>
        </a:solidFill>
      </p:bgPr>
    </p:bg>
    <p:spTree>
      <p:nvGrpSpPr>
        <p:cNvPr id="1" name=""/>
        <p:cNvGrpSpPr/>
        <p:nvPr/>
      </p:nvGrpSpPr>
      <p:grpSpPr>
        <a:xfrm>
          <a:off x="0" y="0"/>
          <a:ext cx="0" cy="0"/>
          <a:chOff x="0" y="0"/>
          <a:chExt cx="0" cy="0"/>
        </a:xfrm>
      </p:grpSpPr>
      <p:pic>
        <p:nvPicPr>
          <p:cNvPr id="140" name="image.png" descr="image.png"/>
          <p:cNvPicPr>
            <a:picLocks noChangeAspect="1"/>
          </p:cNvPicPr>
          <p:nvPr/>
        </p:nvPicPr>
        <p:blipFill>
          <a:blip r:embed="rId2">
            <a:extLst/>
          </a:blip>
          <a:stretch>
            <a:fillRect/>
          </a:stretch>
        </p:blipFill>
        <p:spPr>
          <a:xfrm>
            <a:off x="823912" y="1184275"/>
            <a:ext cx="11072813" cy="7391400"/>
          </a:xfrm>
          <a:prstGeom prst="rect">
            <a:avLst/>
          </a:prstGeom>
          <a:ln w="12700">
            <a:miter lim="400000"/>
          </a:ln>
        </p:spPr>
      </p:pic>
      <p:sp>
        <p:nvSpPr>
          <p:cNvPr id="141" name="Urku tularishca."/>
          <p:cNvSpPr txBox="1"/>
          <p:nvPr/>
        </p:nvSpPr>
        <p:spPr>
          <a:xfrm>
            <a:off x="876300" y="521620"/>
            <a:ext cx="5956300" cy="4934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457200">
              <a:defRPr sz="3500">
                <a:solidFill>
                  <a:srgbClr val="22111E"/>
                </a:solidFill>
                <a:latin typeface="Arial"/>
                <a:ea typeface="Arial"/>
                <a:cs typeface="Arial"/>
                <a:sym typeface="Arial"/>
              </a:defRPr>
            </a:lvl1pPr>
          </a:lstStyle>
          <a:p>
            <a:pPr/>
            <a:r>
              <a:t>Urku tularishca.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2EA"/>
        </a:solidFill>
      </p:bgPr>
    </p:bg>
    <p:spTree>
      <p:nvGrpSpPr>
        <p:cNvPr id="1" name=""/>
        <p:cNvGrpSpPr/>
        <p:nvPr/>
      </p:nvGrpSpPr>
      <p:grpSpPr>
        <a:xfrm>
          <a:off x="0" y="0"/>
          <a:ext cx="0" cy="0"/>
          <a:chOff x="0" y="0"/>
          <a:chExt cx="0" cy="0"/>
        </a:xfrm>
      </p:grpSpPr>
      <p:sp>
        <p:nvSpPr>
          <p:cNvPr id="143" name="Yaku tukyan"/>
          <p:cNvSpPr txBox="1"/>
          <p:nvPr/>
        </p:nvSpPr>
        <p:spPr>
          <a:xfrm>
            <a:off x="812800" y="826420"/>
            <a:ext cx="3162300" cy="4934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457200">
              <a:defRPr sz="3500">
                <a:solidFill>
                  <a:srgbClr val="22111E"/>
                </a:solidFill>
                <a:latin typeface="Arial"/>
                <a:ea typeface="Arial"/>
                <a:cs typeface="Arial"/>
                <a:sym typeface="Arial"/>
              </a:defRPr>
            </a:lvl1pPr>
          </a:lstStyle>
          <a:p>
            <a:pPr/>
            <a:r>
              <a:t>Yaku tukyan</a:t>
            </a:r>
          </a:p>
        </p:txBody>
      </p:sp>
      <p:pic>
        <p:nvPicPr>
          <p:cNvPr id="144" name="image.png" descr="image.png"/>
          <p:cNvPicPr>
            <a:picLocks noChangeAspect="1"/>
          </p:cNvPicPr>
          <p:nvPr/>
        </p:nvPicPr>
        <p:blipFill>
          <a:blip r:embed="rId2">
            <a:extLst/>
          </a:blip>
          <a:stretch>
            <a:fillRect/>
          </a:stretch>
        </p:blipFill>
        <p:spPr>
          <a:xfrm>
            <a:off x="277812" y="2017712"/>
            <a:ext cx="11558588" cy="663098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2EA"/>
        </a:solidFill>
      </p:bgPr>
    </p:bg>
    <p:spTree>
      <p:nvGrpSpPr>
        <p:cNvPr id="1" name=""/>
        <p:cNvGrpSpPr/>
        <p:nvPr/>
      </p:nvGrpSpPr>
      <p:grpSpPr>
        <a:xfrm>
          <a:off x="0" y="0"/>
          <a:ext cx="0" cy="0"/>
          <a:chOff x="0" y="0"/>
          <a:chExt cx="0" cy="0"/>
        </a:xfrm>
      </p:grpSpPr>
      <p:pic>
        <p:nvPicPr>
          <p:cNvPr id="146" name="image.png" descr="image.png"/>
          <p:cNvPicPr>
            <a:picLocks noChangeAspect="1"/>
          </p:cNvPicPr>
          <p:nvPr/>
        </p:nvPicPr>
        <p:blipFill>
          <a:blip r:embed="rId2">
            <a:extLst/>
          </a:blip>
          <a:stretch>
            <a:fillRect/>
          </a:stretch>
        </p:blipFill>
        <p:spPr>
          <a:xfrm>
            <a:off x="450850" y="158750"/>
            <a:ext cx="13169900" cy="817245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2EA"/>
        </a:solidFill>
      </p:bgPr>
    </p:bg>
    <p:spTree>
      <p:nvGrpSpPr>
        <p:cNvPr id="1" name=""/>
        <p:cNvGrpSpPr/>
        <p:nvPr/>
      </p:nvGrpSpPr>
      <p:grpSpPr>
        <a:xfrm>
          <a:off x="0" y="0"/>
          <a:ext cx="0" cy="0"/>
          <a:chOff x="0" y="0"/>
          <a:chExt cx="0" cy="0"/>
        </a:xfrm>
      </p:grpSpPr>
      <p:sp>
        <p:nvSpPr>
          <p:cNvPr id="148" name="Text"/>
          <p:cNvSpPr txBox="1"/>
          <p:nvPr/>
        </p:nvSpPr>
        <p:spPr>
          <a:xfrm>
            <a:off x="1397000" y="7057758"/>
            <a:ext cx="10489159" cy="197384"/>
          </a:xfrm>
          <a:prstGeom prst="rect">
            <a:avLst/>
          </a:prstGeom>
          <a:ln w="12700">
            <a:miter lim="400000"/>
          </a:ln>
        </p:spPr>
        <p:txBody>
          <a:bodyPr lIns="0" tIns="0" rIns="0" bIns="0" anchor="ctr">
            <a:spAutoFit/>
          </a:bodyPr>
          <a:lstStyle/>
          <a:p>
            <a:pPr algn="l" defTabSz="457200">
              <a:defRPr sz="1400">
                <a:solidFill>
                  <a:srgbClr val="22111E"/>
                </a:solidFill>
                <a:latin typeface="Arial"/>
                <a:ea typeface="Arial"/>
                <a:cs typeface="Arial"/>
                <a:sym typeface="Arial"/>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Photo - Vertical">
  <a:themeElements>
    <a:clrScheme name="Photo - Vertical">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Photo - Vertical">
      <a:majorFont>
        <a:latin typeface="Helvetica"/>
        <a:ea typeface="Helvetica"/>
        <a:cs typeface="Helvetica"/>
      </a:majorFont>
      <a:minorFont>
        <a:latin typeface="Helvetica Neue"/>
        <a:ea typeface="Helvetica Neue"/>
        <a:cs typeface="Helvetica Neue"/>
      </a:minorFont>
    </a:fontScheme>
    <a:fmtScheme name="Photo - Vertic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hoto - Vertical">
  <a:themeElements>
    <a:clrScheme name="Photo - Vertical">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Photo - Vertical">
      <a:majorFont>
        <a:latin typeface="Helvetica"/>
        <a:ea typeface="Helvetica"/>
        <a:cs typeface="Helvetica"/>
      </a:majorFont>
      <a:minorFont>
        <a:latin typeface="Helvetica Neue"/>
        <a:ea typeface="Helvetica Neue"/>
        <a:cs typeface="Helvetica Neue"/>
      </a:minorFont>
    </a:fontScheme>
    <a:fmtScheme name="Photo - Vertic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