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1pPr>
    <a:lvl2pPr marL="0" marR="0" indent="3429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2pPr>
    <a:lvl3pPr marL="0" marR="0" indent="6858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3pPr>
    <a:lvl4pPr marL="0" marR="0" indent="10287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4pPr>
    <a:lvl5pPr marL="0" marR="0" indent="13716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5pPr>
    <a:lvl6pPr marL="0" marR="0" indent="17145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6pPr>
    <a:lvl7pPr marL="0" marR="0" indent="20574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7pPr>
    <a:lvl8pPr marL="0" marR="0" indent="24003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8pPr>
    <a:lvl9pPr marL="0" marR="0" indent="274320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b="def" i="def">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def">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C7B018BB-80A7-4F77-B60F-C8B233D01FF8}" styleName="">
    <a:tblBg/>
    <a:wholeTbl>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b="def" i="def">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i="def">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b="def" i="def">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b="def" i="def"/>
      <a:tcStyle>
        <a:tcBdr/>
        <a:fill>
          <a:solidFill>
            <a:srgbClr val="C3C2C2"/>
          </a:solidFill>
        </a:fill>
      </a:tcStyle>
    </a:band2H>
    <a:firstCol>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i="def">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b="def" i="def">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b="def" i="def"/>
      <a:tcStyle>
        <a:tcBdr/>
        <a:fill>
          <a:solidFill>
            <a:srgbClr val="DCE5E6"/>
          </a:solidFill>
        </a:fill>
      </a:tcStyle>
    </a:band2H>
    <a:firstCol>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i="def">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b="def" i="def">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b="def" i="def"/>
      <a:tcStyle>
        <a:tcBdr/>
        <a:fill>
          <a:solidFill>
            <a:srgbClr val="DEDEDF"/>
          </a:solidFill>
        </a:fill>
      </a:tcStyle>
    </a:band2H>
    <a:firstCol>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i="def">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b="def" i="def">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def">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def">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8F44A2F1-9E1F-4B54-A3A2-5F16C0AD49E2}" styleName="">
    <a:tblBg/>
    <a:wholeTbl>
      <a:tcTxStyle b="off" i="off">
        <a:fontRef idx="minor">
          <a:srgbClr val="000000"/>
        </a:fontRef>
        <a:srgbClr val="000000"/>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wholeTbl>
    <a:band2H>
      <a:tcTxStyle b="def" i="def"/>
      <a:tcStyle>
        <a:tcBdr/>
        <a:fill>
          <a:solidFill>
            <a:srgbClr val="C5C7C9">
              <a:alpha val="30000"/>
            </a:srgbClr>
          </a:solidFill>
        </a:fill>
      </a:tcStyle>
    </a:band2H>
    <a:firstCol>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Col>
    <a:la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lastRow>
    <a:firstRow>
      <a:tcTxStyle b="off" i="off">
        <a:fontRef idx="minor">
          <a:srgbClr val="FFFFFF"/>
        </a:fontRef>
        <a:srgbClr val="FFFFFF"/>
      </a:tcTxStyle>
      <a:tcStyle>
        <a:tcBdr>
          <a:left>
            <a:ln w="25400" cap="flat">
              <a:solidFill>
                <a:srgbClr val="000000"/>
              </a:solidFill>
              <a:prstDash val="solid"/>
              <a:miter lim="400000"/>
            </a:ln>
          </a:left>
          <a:right>
            <a:ln w="25400" cap="flat">
              <a:solidFill>
                <a:srgbClr val="000000"/>
              </a:solidFill>
              <a:prstDash val="solid"/>
              <a:miter lim="400000"/>
            </a:ln>
          </a:right>
          <a:top>
            <a:ln w="25400" cap="flat">
              <a:solidFill>
                <a:srgbClr val="000000"/>
              </a:solidFill>
              <a:prstDash val="solid"/>
              <a:miter lim="400000"/>
            </a:ln>
          </a:top>
          <a:bottom>
            <a:ln w="25400" cap="flat">
              <a:solidFill>
                <a:srgbClr val="000000"/>
              </a:solidFill>
              <a:prstDash val="solid"/>
              <a:miter lim="400000"/>
            </a:ln>
          </a:bottom>
          <a:insideH>
            <a:ln w="25400" cap="flat">
              <a:solidFill>
                <a:srgbClr val="000000"/>
              </a:solidFill>
              <a:prstDash val="solid"/>
              <a:miter lim="400000"/>
            </a:ln>
          </a:insideH>
          <a:insideV>
            <a:ln w="25400" cap="flat">
              <a:solidFill>
                <a:srgbClr val="000000"/>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34" name="Shape 134"/>
          <p:cNvSpPr/>
          <p:nvPr>
            <p:ph type="sldImg"/>
          </p:nvPr>
        </p:nvSpPr>
        <p:spPr>
          <a:xfrm>
            <a:off x="1143000" y="685800"/>
            <a:ext cx="4572000" cy="3429000"/>
          </a:xfrm>
          <a:prstGeom prst="rect">
            <a:avLst/>
          </a:prstGeom>
        </p:spPr>
        <p:txBody>
          <a:bodyPr/>
          <a:lstStyle/>
          <a:p>
            <a:pPr/>
          </a:p>
        </p:txBody>
      </p:sp>
      <p:sp>
        <p:nvSpPr>
          <p:cNvPr id="135" name="Shape 13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584200" latinLnBrk="0">
      <a:defRPr sz="2200">
        <a:latin typeface="Lucida Grande"/>
        <a:ea typeface="Lucida Grande"/>
        <a:cs typeface="Lucida Grande"/>
        <a:sym typeface="Lucida Grande"/>
      </a:defRPr>
    </a:lvl1pPr>
    <a:lvl2pPr indent="228600" defTabSz="584200" latinLnBrk="0">
      <a:defRPr sz="2200">
        <a:latin typeface="Lucida Grande"/>
        <a:ea typeface="Lucida Grande"/>
        <a:cs typeface="Lucida Grande"/>
        <a:sym typeface="Lucida Grande"/>
      </a:defRPr>
    </a:lvl2pPr>
    <a:lvl3pPr indent="457200" defTabSz="584200" latinLnBrk="0">
      <a:defRPr sz="2200">
        <a:latin typeface="Lucida Grande"/>
        <a:ea typeface="Lucida Grande"/>
        <a:cs typeface="Lucida Grande"/>
        <a:sym typeface="Lucida Grande"/>
      </a:defRPr>
    </a:lvl3pPr>
    <a:lvl4pPr indent="685800" defTabSz="584200" latinLnBrk="0">
      <a:defRPr sz="2200">
        <a:latin typeface="Lucida Grande"/>
        <a:ea typeface="Lucida Grande"/>
        <a:cs typeface="Lucida Grande"/>
        <a:sym typeface="Lucida Grande"/>
      </a:defRPr>
    </a:lvl4pPr>
    <a:lvl5pPr indent="914400" defTabSz="584200" latinLnBrk="0">
      <a:defRPr sz="2200">
        <a:latin typeface="Lucida Grande"/>
        <a:ea typeface="Lucida Grande"/>
        <a:cs typeface="Lucida Grande"/>
        <a:sym typeface="Lucida Grande"/>
      </a:defRPr>
    </a:lvl5pPr>
    <a:lvl6pPr indent="1143000" defTabSz="584200" latinLnBrk="0">
      <a:defRPr sz="2200">
        <a:latin typeface="Lucida Grande"/>
        <a:ea typeface="Lucida Grande"/>
        <a:cs typeface="Lucida Grande"/>
        <a:sym typeface="Lucida Grande"/>
      </a:defRPr>
    </a:lvl6pPr>
    <a:lvl7pPr indent="1371600" defTabSz="584200" latinLnBrk="0">
      <a:defRPr sz="2200">
        <a:latin typeface="Lucida Grande"/>
        <a:ea typeface="Lucida Grande"/>
        <a:cs typeface="Lucida Grande"/>
        <a:sym typeface="Lucida Grande"/>
      </a:defRPr>
    </a:lvl7pPr>
    <a:lvl8pPr indent="1600200" defTabSz="584200" latinLnBrk="0">
      <a:defRPr sz="2200">
        <a:latin typeface="Lucida Grande"/>
        <a:ea typeface="Lucida Grande"/>
        <a:cs typeface="Lucida Grande"/>
        <a:sym typeface="Lucida Grande"/>
      </a:defRPr>
    </a:lvl8pPr>
    <a:lvl9pPr indent="1828800" defTabSz="584200" latinLnBrk="0">
      <a:defRPr sz="2200">
        <a:latin typeface="Lucida Grande"/>
        <a:ea typeface="Lucida Grande"/>
        <a:cs typeface="Lucida Grande"/>
        <a:sym typeface="Lucida Grand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600"/>
            </a:lvl1pPr>
            <a:lvl2pPr marL="0" indent="0" algn="ctr">
              <a:spcBef>
                <a:spcPts val="0"/>
              </a:spcBef>
              <a:buSzTx/>
              <a:buNone/>
              <a:defRPr sz="3600"/>
            </a:lvl2pPr>
            <a:lvl3pPr marL="0" indent="0" algn="ctr">
              <a:spcBef>
                <a:spcPts val="0"/>
              </a:spcBef>
              <a:buSzTx/>
              <a:buNone/>
              <a:defRPr sz="3600"/>
            </a:lvl3pPr>
            <a:lvl4pPr marL="0" indent="0" algn="ctr">
              <a:spcBef>
                <a:spcPts val="0"/>
              </a:spcBef>
              <a:buSzTx/>
              <a:buNone/>
              <a:defRPr sz="3600"/>
            </a:lvl4pPr>
            <a:lvl5pPr marL="0" indent="0" algn="ctr">
              <a:spcBef>
                <a:spcPts val="0"/>
              </a:spcBef>
              <a:buSzTx/>
              <a:buNone/>
              <a:defRPr sz="36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87" name="Image"/>
          <p:cNvSpPr/>
          <p:nvPr>
            <p:ph type="pic" sz="half" idx="21"/>
          </p:nvPr>
        </p:nvSpPr>
        <p:spPr>
          <a:xfrm>
            <a:off x="7124700" y="1612900"/>
            <a:ext cx="4216400" cy="6328742"/>
          </a:xfrm>
          <a:prstGeom prst="rect">
            <a:avLst/>
          </a:prstGeom>
        </p:spPr>
        <p:txBody>
          <a:bodyPr lIns="91439" tIns="45719" rIns="91439" bIns="45719" anchor="t"/>
          <a:lstStyle/>
          <a:p>
            <a:pPr/>
          </a:p>
        </p:txBody>
      </p:sp>
      <p:sp>
        <p:nvSpPr>
          <p:cNvPr id="8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8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9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Reflection">
    <p:spTree>
      <p:nvGrpSpPr>
        <p:cNvPr id="1" name=""/>
        <p:cNvGrpSpPr/>
        <p:nvPr/>
      </p:nvGrpSpPr>
      <p:grpSpPr>
        <a:xfrm>
          <a:off x="0" y="0"/>
          <a:ext cx="0" cy="0"/>
          <a:chOff x="0" y="0"/>
          <a:chExt cx="0" cy="0"/>
        </a:xfrm>
      </p:grpSpPr>
      <p:sp>
        <p:nvSpPr>
          <p:cNvPr id="97" name="Image"/>
          <p:cNvSpPr/>
          <p:nvPr>
            <p:ph type="pic" sz="half" idx="21"/>
          </p:nvPr>
        </p:nvSpPr>
        <p:spPr>
          <a:xfrm>
            <a:off x="7124700" y="1612900"/>
            <a:ext cx="4216400" cy="6328742"/>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98" name="Title Text"/>
          <p:cNvSpPr txBox="1"/>
          <p:nvPr>
            <p:ph type="title"/>
          </p:nvPr>
        </p:nvSpPr>
        <p:spPr>
          <a:xfrm>
            <a:off x="635000" y="1409700"/>
            <a:ext cx="5867400" cy="3302000"/>
          </a:xfrm>
          <a:prstGeom prst="rect">
            <a:avLst/>
          </a:prstGeom>
        </p:spPr>
        <p:txBody>
          <a:bodyPr anchor="b"/>
          <a:lstStyle>
            <a:lvl1pPr>
              <a:defRPr sz="7000"/>
            </a:lvl1pPr>
          </a:lstStyle>
          <a:p>
            <a:pPr/>
            <a:r>
              <a:t>Title Text</a:t>
            </a:r>
          </a:p>
        </p:txBody>
      </p:sp>
      <p:sp>
        <p:nvSpPr>
          <p:cNvPr id="99" name="Body Level One…"/>
          <p:cNvSpPr txBox="1"/>
          <p:nvPr>
            <p:ph type="body" sz="quarter" idx="1"/>
          </p:nvPr>
        </p:nvSpPr>
        <p:spPr>
          <a:xfrm>
            <a:off x="635000" y="4787900"/>
            <a:ext cx="5867400" cy="3302000"/>
          </a:xfrm>
          <a:prstGeom prst="rect">
            <a:avLst/>
          </a:prstGeom>
        </p:spPr>
        <p:txBody>
          <a:bodyPr anchor="t"/>
          <a:lstStyle>
            <a:lvl1pPr marL="0" indent="0" algn="ctr">
              <a:spcBef>
                <a:spcPts val="0"/>
              </a:spcBef>
              <a:buSzTx/>
              <a:buNone/>
              <a:defRPr sz="3400"/>
            </a:lvl1pPr>
            <a:lvl2pPr marL="0" indent="0" algn="ctr">
              <a:spcBef>
                <a:spcPts val="0"/>
              </a:spcBef>
              <a:buSzTx/>
              <a:buNone/>
              <a:defRPr sz="3400"/>
            </a:lvl2pPr>
            <a:lvl3pPr marL="0" indent="0" algn="ctr">
              <a:spcBef>
                <a:spcPts val="0"/>
              </a:spcBef>
              <a:buSzTx/>
              <a:buNone/>
              <a:defRPr sz="3400"/>
            </a:lvl3pPr>
            <a:lvl4pPr marL="0" indent="0" algn="ctr">
              <a:spcBef>
                <a:spcPts val="0"/>
              </a:spcBef>
              <a:buSzTx/>
              <a:buNone/>
              <a:defRPr sz="3400"/>
            </a:lvl4pPr>
            <a:lvl5pPr marL="0" indent="0" algn="ctr">
              <a:spcBef>
                <a:spcPts val="0"/>
              </a:spcBef>
              <a:buSzTx/>
              <a:buNone/>
              <a:defRPr sz="3400"/>
            </a:lvl5pPr>
          </a:lstStyle>
          <a:p>
            <a:pPr/>
            <a:r>
              <a:t>Body Level One</a:t>
            </a:r>
          </a:p>
          <a:p>
            <a:pPr lvl="1"/>
            <a:r>
              <a:t>Body Level Two</a:t>
            </a:r>
          </a:p>
          <a:p>
            <a:pPr lvl="2"/>
            <a:r>
              <a:t>Body Level Three</a:t>
            </a:r>
          </a:p>
          <a:p>
            <a:pPr lvl="3"/>
            <a:r>
              <a:t>Body Level Four</a:t>
            </a:r>
          </a:p>
          <a:p>
            <a:pPr lvl="4"/>
            <a:r>
              <a:t>Body Level Five</a:t>
            </a:r>
          </a:p>
        </p:txBody>
      </p:sp>
      <p:sp>
        <p:nvSpPr>
          <p:cNvPr id="10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107" name="Image"/>
          <p:cNvSpPr/>
          <p:nvPr>
            <p:ph type="pic" sz="quarter" idx="21"/>
          </p:nvPr>
        </p:nvSpPr>
        <p:spPr>
          <a:xfrm>
            <a:off x="7175500" y="2540000"/>
            <a:ext cx="4102100" cy="6157180"/>
          </a:xfrm>
          <a:prstGeom prst="rect">
            <a:avLst/>
          </a:prstGeom>
        </p:spPr>
        <p:txBody>
          <a:bodyPr lIns="91439" tIns="45719" rIns="91439" bIns="45719" anchor="t"/>
          <a:lstStyle/>
          <a:p>
            <a:pPr/>
          </a:p>
        </p:txBody>
      </p:sp>
      <p:sp>
        <p:nvSpPr>
          <p:cNvPr id="108" name="Title Text"/>
          <p:cNvSpPr txBox="1"/>
          <p:nvPr>
            <p:ph type="title"/>
          </p:nvPr>
        </p:nvSpPr>
        <p:spPr>
          <a:prstGeom prst="rect">
            <a:avLst/>
          </a:prstGeom>
        </p:spPr>
        <p:txBody>
          <a:bodyPr/>
          <a:lstStyle/>
          <a:p>
            <a:pPr/>
            <a:r>
              <a:t>Title Text</a:t>
            </a:r>
          </a:p>
        </p:txBody>
      </p:sp>
      <p:sp>
        <p:nvSpPr>
          <p:cNvPr id="109"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Left">
    <p:spTree>
      <p:nvGrpSpPr>
        <p:cNvPr id="1" name=""/>
        <p:cNvGrpSpPr/>
        <p:nvPr/>
      </p:nvGrpSpPr>
      <p:grpSpPr>
        <a:xfrm>
          <a:off x="0" y="0"/>
          <a:ext cx="0" cy="0"/>
          <a:chOff x="0" y="0"/>
          <a:chExt cx="0" cy="0"/>
        </a:xfrm>
      </p:grpSpPr>
      <p:sp>
        <p:nvSpPr>
          <p:cNvPr id="117" name="Title Text"/>
          <p:cNvSpPr txBox="1"/>
          <p:nvPr>
            <p:ph type="title"/>
          </p:nvPr>
        </p:nvSpPr>
        <p:spPr>
          <a:prstGeom prst="rect">
            <a:avLst/>
          </a:prstGeom>
        </p:spPr>
        <p:txBody>
          <a:bodyPr/>
          <a:lstStyle/>
          <a:p>
            <a:pPr/>
            <a:r>
              <a:t>Title Text</a:t>
            </a:r>
          </a:p>
        </p:txBody>
      </p:sp>
      <p:sp>
        <p:nvSpPr>
          <p:cNvPr id="118" name="Body Level One…"/>
          <p:cNvSpPr txBox="1"/>
          <p:nvPr>
            <p:ph type="body" sz="half" idx="1"/>
          </p:nvPr>
        </p:nvSpPr>
        <p:spPr>
          <a:xfrm>
            <a:off x="1270000" y="2768600"/>
            <a:ext cx="50419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Right">
    <p:spTree>
      <p:nvGrpSpPr>
        <p:cNvPr id="1" name=""/>
        <p:cNvGrpSpPr/>
        <p:nvPr/>
      </p:nvGrpSpPr>
      <p:grpSpPr>
        <a:xfrm>
          <a:off x="0" y="0"/>
          <a:ext cx="0" cy="0"/>
          <a:chOff x="0" y="0"/>
          <a:chExt cx="0" cy="0"/>
        </a:xfrm>
      </p:grpSpPr>
      <p:sp>
        <p:nvSpPr>
          <p:cNvPr id="126" name="Title Text"/>
          <p:cNvSpPr txBox="1"/>
          <p:nvPr>
            <p:ph type="title"/>
          </p:nvPr>
        </p:nvSpPr>
        <p:spPr>
          <a:prstGeom prst="rect">
            <a:avLst/>
          </a:prstGeom>
        </p:spPr>
        <p:txBody>
          <a:bodyPr/>
          <a:lstStyle/>
          <a:p>
            <a:pPr/>
            <a:r>
              <a:t>Title Text</a:t>
            </a:r>
          </a:p>
        </p:txBody>
      </p:sp>
      <p:sp>
        <p:nvSpPr>
          <p:cNvPr id="127" name="Body Level One…"/>
          <p:cNvSpPr txBox="1"/>
          <p:nvPr>
            <p:ph type="body" sz="quarter" idx="1"/>
          </p:nvPr>
        </p:nvSpPr>
        <p:spPr>
          <a:xfrm>
            <a:off x="7772400" y="2768600"/>
            <a:ext cx="3962400" cy="5715000"/>
          </a:xfrm>
          <a:prstGeom prst="rect">
            <a:avLst/>
          </a:prstGeom>
        </p:spPr>
        <p:txBody>
          <a:bodyPr/>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12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0" name="Title Text"/>
          <p:cNvSpPr txBox="1"/>
          <p:nvPr>
            <p:ph type="title"/>
          </p:nvPr>
        </p:nvSpPr>
        <p:spPr>
          <a:prstGeom prst="rect">
            <a:avLst/>
          </a:prstGeom>
        </p:spPr>
        <p:txBody>
          <a:bodyPr/>
          <a:lstStyle/>
          <a:p>
            <a:pPr/>
            <a:r>
              <a:t>Title Text</a:t>
            </a:r>
          </a:p>
        </p:txBody>
      </p:sp>
      <p:sp>
        <p:nvSpPr>
          <p:cNvPr id="21" name="Body Level One…"/>
          <p:cNvSpPr txBox="1"/>
          <p:nvPr>
            <p:ph type="body" idx="1"/>
          </p:nvPr>
        </p:nvSpPr>
        <p:spPr>
          <a:xfrm>
            <a:off x="1270000" y="2768600"/>
            <a:ext cx="10464800" cy="5715000"/>
          </a:xfrm>
          <a:prstGeom prst="rect">
            <a:avLst/>
          </a:prstGeom>
        </p:spPr>
        <p:txBody>
          <a:bodyPr/>
          <a:lstStyle>
            <a:lvl1pPr>
              <a:spcBef>
                <a:spcPts val="2400"/>
              </a:spcBef>
            </a:lvl1pPr>
            <a:lvl2pPr>
              <a:spcBef>
                <a:spcPts val="2400"/>
              </a:spcBef>
            </a:lvl2pPr>
            <a:lvl3pPr>
              <a:spcBef>
                <a:spcPts val="2400"/>
              </a:spcBef>
            </a:lvl3pPr>
            <a:lvl4pPr>
              <a:spcBef>
                <a:spcPts val="2400"/>
              </a:spcBef>
            </a:lvl4pPr>
            <a:lvl5pPr>
              <a:spcBef>
                <a:spcPts val="2400"/>
              </a:spcBef>
            </a:lvl5pPr>
          </a:lstStyle>
          <a:p>
            <a:pPr/>
            <a:r>
              <a:t>Body Level One</a:t>
            </a:r>
          </a:p>
          <a:p>
            <a:pPr lvl="1"/>
            <a:r>
              <a:t>Body Level Two</a:t>
            </a:r>
          </a:p>
          <a:p>
            <a:pPr lvl="2"/>
            <a:r>
              <a:t>Body Level Three</a:t>
            </a:r>
          </a:p>
          <a:p>
            <a:pPr lvl="3"/>
            <a:r>
              <a:t>Body Level Four</a:t>
            </a:r>
          </a:p>
          <a:p>
            <a:pPr lvl="4"/>
            <a:r>
              <a:t>Body Level Five</a:t>
            </a:r>
          </a:p>
        </p:txBody>
      </p:sp>
      <p:sp>
        <p:nvSpPr>
          <p:cNvPr id="2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p:spTree>
      <p:nvGrpSpPr>
        <p:cNvPr id="1" name=""/>
        <p:cNvGrpSpPr/>
        <p:nvPr/>
      </p:nvGrpSpPr>
      <p:grpSpPr>
        <a:xfrm>
          <a:off x="0" y="0"/>
          <a:ext cx="0" cy="0"/>
          <a:chOff x="0" y="0"/>
          <a:chExt cx="0" cy="0"/>
        </a:xfrm>
      </p:grpSpPr>
      <p:sp>
        <p:nvSpPr>
          <p:cNvPr id="29" name="Title Text"/>
          <p:cNvSpPr txBox="1"/>
          <p:nvPr>
            <p:ph type="title"/>
          </p:nvPr>
        </p:nvSpPr>
        <p:spPr>
          <a:prstGeom prst="rect">
            <a:avLst/>
          </a:prstGeom>
        </p:spPr>
        <p:txBody>
          <a:bodyPr/>
          <a:lstStyle/>
          <a:p>
            <a:pPr/>
            <a:r>
              <a:t>Title Text</a:t>
            </a:r>
          </a:p>
        </p:txBody>
      </p:sp>
      <p:sp>
        <p:nvSpPr>
          <p:cNvPr id="30" name="Body Level One…"/>
          <p:cNvSpPr txBox="1"/>
          <p:nvPr>
            <p:ph type="body" idx="1"/>
          </p:nvPr>
        </p:nvSpPr>
        <p:spPr>
          <a:xfrm>
            <a:off x="1270000" y="2768600"/>
            <a:ext cx="10464800" cy="5715000"/>
          </a:xfrm>
          <a:prstGeom prst="rect">
            <a:avLst/>
          </a:prstGeom>
        </p:spPr>
        <p:txBody>
          <a:bodyPr numCol="2" spcCol="523240" anchor="t"/>
          <a:lstStyle>
            <a:lvl1pPr marL="812120" indent="-494620">
              <a:spcBef>
                <a:spcPts val="3800"/>
              </a:spcBef>
              <a:defRPr sz="3200"/>
            </a:lvl1pPr>
            <a:lvl2pPr marL="1256620" indent="-494620">
              <a:spcBef>
                <a:spcPts val="3800"/>
              </a:spcBef>
              <a:defRPr sz="3200"/>
            </a:lvl2pPr>
            <a:lvl3pPr marL="1701120" indent="-494620">
              <a:spcBef>
                <a:spcPts val="3800"/>
              </a:spcBef>
              <a:defRPr sz="3200"/>
            </a:lvl3pPr>
            <a:lvl4pPr marL="2145620" indent="-494620">
              <a:spcBef>
                <a:spcPts val="3800"/>
              </a:spcBef>
              <a:defRPr sz="3200"/>
            </a:lvl4pPr>
            <a:lvl5pPr marL="2590120" indent="-494620">
              <a:spcBef>
                <a:spcPts val="3800"/>
              </a:spcBef>
              <a:defRPr sz="3200"/>
            </a:lvl5pPr>
          </a:lstStyle>
          <a:p>
            <a:pPr/>
            <a:r>
              <a:t>Body Level One</a:t>
            </a:r>
          </a:p>
          <a:p>
            <a:pPr lvl="1"/>
            <a:r>
              <a:t>Body Level Two</a:t>
            </a:r>
          </a:p>
          <a:p>
            <a:pPr lvl="2"/>
            <a:r>
              <a:t>Body Level Three</a:t>
            </a:r>
          </a:p>
          <a:p>
            <a:pPr lvl="3"/>
            <a:r>
              <a:t>Body Level Four</a:t>
            </a:r>
          </a:p>
          <a:p>
            <a:pPr lvl="4"/>
            <a:r>
              <a:t>Body Level Five</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38"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4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53" name="Title Text"/>
          <p:cNvSpPr txBox="1"/>
          <p:nvPr>
            <p:ph type="title"/>
          </p:nvPr>
        </p:nvSpPr>
        <p:spPr>
          <a:prstGeom prst="rect">
            <a:avLst/>
          </a:prstGeom>
        </p:spPr>
        <p:txBody>
          <a:bodyPr/>
          <a:lstStyle/>
          <a:p>
            <a:pPr/>
            <a:r>
              <a:t>Title Text</a:t>
            </a:r>
          </a:p>
        </p:txBody>
      </p:sp>
      <p:sp>
        <p:nvSpPr>
          <p:cNvPr id="54"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61" name="Title Text"/>
          <p:cNvSpPr txBox="1"/>
          <p:nvPr>
            <p:ph type="title"/>
          </p:nvPr>
        </p:nvSpPr>
        <p:spPr>
          <a:xfrm>
            <a:off x="1270000" y="2971800"/>
            <a:ext cx="10464800" cy="3810000"/>
          </a:xfrm>
          <a:prstGeom prst="rect">
            <a:avLst/>
          </a:prstGeom>
        </p:spPr>
        <p:txBody>
          <a:bodyPr/>
          <a:lstStyle/>
          <a:p>
            <a:pPr/>
            <a:r>
              <a:t>Title Text</a:t>
            </a:r>
          </a:p>
        </p:txBody>
      </p:sp>
      <p:sp>
        <p:nvSpPr>
          <p:cNvPr id="62"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69" name="Image"/>
          <p:cNvSpPr/>
          <p:nvPr>
            <p:ph type="pic" sz="half" idx="21"/>
          </p:nvPr>
        </p:nvSpPr>
        <p:spPr>
          <a:xfrm>
            <a:off x="2438400" y="1638300"/>
            <a:ext cx="8128000" cy="5042206"/>
          </a:xfrm>
          <a:prstGeom prst="rect">
            <a:avLst/>
          </a:prstGeom>
        </p:spPr>
        <p:txBody>
          <a:bodyPr lIns="91439" tIns="45719" rIns="91439" bIns="45719" anchor="t"/>
          <a:lstStyle/>
          <a:p>
            <a:pPr/>
          </a:p>
        </p:txBody>
      </p:sp>
      <p:sp>
        <p:nvSpPr>
          <p:cNvPr id="70" name="Title Text"/>
          <p:cNvSpPr txBox="1"/>
          <p:nvPr>
            <p:ph type="title"/>
          </p:nvPr>
        </p:nvSpPr>
        <p:spPr>
          <a:xfrm>
            <a:off x="1270000" y="7366000"/>
            <a:ext cx="10464800" cy="1701800"/>
          </a:xfrm>
          <a:prstGeom prst="rect">
            <a:avLst/>
          </a:prstGeom>
        </p:spPr>
        <p:txBody>
          <a:bodyPr/>
          <a:lstStyle/>
          <a:p>
            <a:pPr/>
            <a:r>
              <a:t>Title Text</a:t>
            </a:r>
          </a:p>
        </p:txBody>
      </p:sp>
      <p:sp>
        <p:nvSpPr>
          <p:cNvPr id="7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Reflection">
    <p:spTree>
      <p:nvGrpSpPr>
        <p:cNvPr id="1" name=""/>
        <p:cNvGrpSpPr/>
        <p:nvPr/>
      </p:nvGrpSpPr>
      <p:grpSpPr>
        <a:xfrm>
          <a:off x="0" y="0"/>
          <a:ext cx="0" cy="0"/>
          <a:chOff x="0" y="0"/>
          <a:chExt cx="0" cy="0"/>
        </a:xfrm>
      </p:grpSpPr>
      <p:sp>
        <p:nvSpPr>
          <p:cNvPr id="78" name="Image"/>
          <p:cNvSpPr/>
          <p:nvPr>
            <p:ph type="pic" sz="half" idx="21"/>
          </p:nvPr>
        </p:nvSpPr>
        <p:spPr>
          <a:xfrm>
            <a:off x="2438400" y="1638300"/>
            <a:ext cx="8128000" cy="5042206"/>
          </a:xfrm>
          <a:prstGeom prst="rect">
            <a:avLst/>
          </a:prstGeom>
          <a:ln w="25400"/>
          <a:effectLst>
            <a:reflection blurRad="0" stA="50000" stPos="0" endA="0" endPos="40000" dist="0" dir="5400000" fadeDir="5400000" sx="100000" sy="-100000" kx="0" ky="0" algn="bl" rotWithShape="0"/>
          </a:effectLst>
        </p:spPr>
        <p:txBody>
          <a:bodyPr lIns="91439" tIns="45719" rIns="91439" bIns="45719" anchor="t"/>
          <a:lstStyle/>
          <a:p>
            <a:pPr/>
          </a:p>
        </p:txBody>
      </p:sp>
      <p:sp>
        <p:nvSpPr>
          <p:cNvPr id="79" name="Title Text"/>
          <p:cNvSpPr txBox="1"/>
          <p:nvPr>
            <p:ph type="title"/>
          </p:nvPr>
        </p:nvSpPr>
        <p:spPr>
          <a:xfrm>
            <a:off x="1270000" y="7366000"/>
            <a:ext cx="10464800" cy="1701800"/>
          </a:xfrm>
          <a:prstGeom prst="rect">
            <a:avLst/>
          </a:prstGeom>
        </p:spPr>
        <p:txBody>
          <a:bodyPr/>
          <a:lstStyle/>
          <a:p>
            <a:pPr/>
            <a:r>
              <a:t>Title Text</a:t>
            </a:r>
          </a:p>
        </p:txBody>
      </p:sp>
      <p:sp>
        <p:nvSpPr>
          <p:cNvPr id="8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Body Level One…"/>
          <p:cNvSpPr txBox="1"/>
          <p:nvPr>
            <p:ph type="body" idx="1"/>
          </p:nvPr>
        </p:nvSpPr>
        <p:spPr>
          <a:xfrm>
            <a:off x="1270000" y="1270000"/>
            <a:ext cx="10464800" cy="72136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Body Level One</a:t>
            </a:r>
          </a:p>
          <a:p>
            <a:pPr lvl="1"/>
            <a:r>
              <a:t>Body Level Two</a:t>
            </a:r>
          </a:p>
          <a:p>
            <a:pPr lvl="2"/>
            <a:r>
              <a:t>Body Level Three</a:t>
            </a:r>
          </a:p>
          <a:p>
            <a:pPr lvl="3"/>
            <a:r>
              <a:t>Body Level Four</a:t>
            </a:r>
          </a:p>
          <a:p>
            <a:pPr lvl="4"/>
            <a:r>
              <a:t>Body Level Five</a:t>
            </a:r>
          </a:p>
        </p:txBody>
      </p:sp>
      <p:sp>
        <p:nvSpPr>
          <p:cNvPr id="3" name="Title Text"/>
          <p:cNvSpPr txBox="1"/>
          <p:nvPr>
            <p:ph type="title"/>
          </p:nvPr>
        </p:nvSpPr>
        <p:spPr>
          <a:xfrm>
            <a:off x="1270000" y="254000"/>
            <a:ext cx="104648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lstStyle/>
          <a:p>
            <a:pPr/>
            <a:r>
              <a:t>Title Text</a:t>
            </a:r>
          </a:p>
        </p:txBody>
      </p:sp>
      <p:sp>
        <p:nvSpPr>
          <p:cNvPr id="4" name="Slide Number"/>
          <p:cNvSpPr txBox="1"/>
          <p:nvPr>
            <p:ph type="sldNum" sz="quarter" idx="2"/>
          </p:nvPr>
        </p:nvSpPr>
        <p:spPr>
          <a:xfrm>
            <a:off x="6324600" y="9258300"/>
            <a:ext cx="342900" cy="368300"/>
          </a:xfrm>
          <a:prstGeom prst="rect">
            <a:avLst/>
          </a:prstGeom>
          <a:ln w="12700">
            <a:miter lim="400000"/>
          </a:ln>
        </p:spPr>
        <p:txBody>
          <a:bodyPr wrap="none" lIns="50800" tIns="50800" rIns="50800" bIns="50800">
            <a:spAutoFit/>
          </a:bodyPr>
          <a:lstStyle>
            <a:lvl1pPr>
              <a:defRPr sz="1800"/>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1pPr>
      <a:lvl2pPr marL="0" marR="0" indent="228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2pPr>
      <a:lvl3pPr marL="0" marR="0" indent="457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3pPr>
      <a:lvl4pPr marL="0" marR="0" indent="685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4pPr>
      <a:lvl5pPr marL="0" marR="0" indent="9144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5pPr>
      <a:lvl6pPr marL="0" marR="0" indent="11430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6pPr>
      <a:lvl7pPr marL="0" marR="0" indent="13716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7pPr>
      <a:lvl8pPr marL="0" marR="0" indent="16002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8pPr>
      <a:lvl9pPr marL="0" marR="0" indent="1828800" algn="ctr" defTabSz="584200" rtl="0" latinLnBrk="0">
        <a:lnSpc>
          <a:spcPct val="100000"/>
        </a:lnSpc>
        <a:spcBef>
          <a:spcPts val="0"/>
        </a:spcBef>
        <a:spcAft>
          <a:spcPts val="0"/>
        </a:spcAft>
        <a:buClrTx/>
        <a:buSzTx/>
        <a:buFontTx/>
        <a:buNone/>
        <a:tabLst/>
        <a:defRPr b="0" baseline="0" cap="none" i="0" spc="0" strike="noStrike" sz="8400" u="none">
          <a:solidFill>
            <a:srgbClr val="000000"/>
          </a:solidFill>
          <a:uFillTx/>
          <a:latin typeface="+mn-lt"/>
          <a:ea typeface="+mn-ea"/>
          <a:cs typeface="+mn-cs"/>
          <a:sym typeface="Gill Sans"/>
        </a:defRPr>
      </a:lvl9pPr>
    </p:titleStyle>
    <p:bodyStyle>
      <a:lvl1pPr marL="889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1pPr>
      <a:lvl2pPr marL="1333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2pPr>
      <a:lvl3pPr marL="1778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3pPr>
      <a:lvl4pPr marL="22225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4pPr>
      <a:lvl5pPr marL="26670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5pPr>
      <a:lvl6pPr marL="30226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6pPr>
      <a:lvl7pPr marL="33782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7pPr>
      <a:lvl8pPr marL="37338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8pPr>
      <a:lvl9pPr marL="4089400" marR="0" indent="-571500" algn="l" defTabSz="584200" rtl="0" latinLnBrk="0">
        <a:lnSpc>
          <a:spcPct val="100000"/>
        </a:lnSpc>
        <a:spcBef>
          <a:spcPts val="4800"/>
        </a:spcBef>
        <a:spcAft>
          <a:spcPts val="0"/>
        </a:spcAft>
        <a:buClrTx/>
        <a:buSzPct val="171000"/>
        <a:buFontTx/>
        <a:buChar char="•"/>
        <a:tabLst/>
        <a:defRPr b="0" baseline="0" cap="none" i="0" spc="0" strike="noStrike" sz="4200" u="none">
          <a:solidFill>
            <a:srgbClr val="000000"/>
          </a:solidFill>
          <a:uFillTx/>
          <a:latin typeface="+mn-lt"/>
          <a:ea typeface="+mn-ea"/>
          <a:cs typeface="+mn-cs"/>
          <a:sym typeface="Gill Sans"/>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1pPr>
      <a:lvl2pPr marL="0" marR="0" indent="228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2pPr>
      <a:lvl3pPr marL="0" marR="0" indent="457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3pPr>
      <a:lvl4pPr marL="0" marR="0" indent="685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4pPr>
      <a:lvl5pPr marL="0" marR="0" indent="9144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5pPr>
      <a:lvl6pPr marL="0" marR="0" indent="11430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6pPr>
      <a:lvl7pPr marL="0" marR="0" indent="13716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7pPr>
      <a:lvl8pPr marL="0" marR="0" indent="16002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8pPr>
      <a:lvl9pPr marL="0" marR="0" indent="1828800" algn="ctr" defTabSz="584200" latinLnBrk="0">
        <a:lnSpc>
          <a:spcPct val="100000"/>
        </a:lnSpc>
        <a:spcBef>
          <a:spcPts val="0"/>
        </a:spcBef>
        <a:spcAft>
          <a:spcPts val="0"/>
        </a:spcAft>
        <a:buClrTx/>
        <a:buSzTx/>
        <a:buFontTx/>
        <a:buNone/>
        <a:tabLst/>
        <a:defRPr b="0" baseline="0" cap="none" i="0" spc="0" strike="noStrike" sz="18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3.pn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4.png"/></Relationships>

</file>

<file path=ppt/slides/_rels/slide10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s>

</file>

<file path=ppt/slides/_rels/slide10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s>

</file>

<file path=ppt/slides/_rels/slide10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tif"/></Relationships>

</file>

<file path=ppt/slides/_rels/slide10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0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0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5.png"/></Relationships>

</file>

<file path=ppt/slides/_rels/slide1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1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1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1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6.pn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1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tif"/></Relationships>

</file>

<file path=ppt/slides/_rels/slide1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tif"/></Relationships>

</file>

<file path=ppt/slides/_rels/slide1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1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7.pn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1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1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13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3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4.jpeg"/></Relationships>

</file>

<file path=ppt/slides/_rels/slide1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1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s>

</file>

<file path=ppt/slides/_rels/slide1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tif"/></Relationships>

</file>

<file path=ppt/slides/_rels/slide1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3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7.png"/></Relationships>

</file>

<file path=ppt/slides/_rels/slide3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3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3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3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3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8.png"/></Relationships>

</file>

<file path=ppt/slides/_rels/slide4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s>

</file>

<file path=ppt/slides/_rels/slide4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tif"/></Relationships>

</file>

<file path=ppt/slides/_rels/slide4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4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5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5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5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jpeg"/></Relationships>

</file>

<file path=ppt/slides/_rels/slide5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5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5.png"/></Relationships>

</file>

<file path=ppt/slides/_rels/slide5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5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5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9.png"/></Relationships>

</file>

<file path=ppt/slides/_rels/slide5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5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6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6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6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6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png"/></Relationships>

</file>

<file path=ppt/slides/_rels/slide6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6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6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6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7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10.xml"/></Relationships>

</file>

<file path=ppt/slides/_rels/slide8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8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91.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92.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93.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2.jpeg"/></Relationships>

</file>

<file path=ppt/slides/_rels/slide94.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95.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3.jpeg"/></Relationships>

</file>

<file path=ppt/slides/_rels/slide9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1.png"/></Relationships>

</file>

<file path=ppt/slides/_rels/slide97.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2.png"/></Relationships>

</file>

<file path=ppt/slides/_rels/slide98.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_rels/slide99.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37" name="The Imperative…"/>
          <p:cNvSpPr txBox="1"/>
          <p:nvPr/>
        </p:nvSpPr>
        <p:spPr>
          <a:xfrm>
            <a:off x="558800" y="-2705634"/>
            <a:ext cx="11430000" cy="12281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The Imperative</a:t>
            </a:r>
          </a:p>
          <a:p>
            <a:pPr lvl="1" indent="0" algn="l" defTabSz="457200">
              <a:defRPr sz="2800">
                <a:solidFill>
                  <a:srgbClr val="2F1729"/>
                </a:solidFill>
                <a:latin typeface="Arial"/>
                <a:ea typeface="Arial"/>
                <a:cs typeface="Arial"/>
                <a:sym typeface="Arial"/>
              </a:defRPr>
            </a:pPr>
            <a:r>
              <a:t>Perhaps more than anywhere else this politeness of Quichua can be seen in the use of the imperative.  </a:t>
            </a:r>
          </a:p>
          <a:p>
            <a:pPr lvl="1" indent="0" algn="l" defTabSz="457200">
              <a:defRPr sz="2800">
                <a:solidFill>
                  <a:srgbClr val="2F1729"/>
                </a:solidFill>
                <a:latin typeface="Arial"/>
                <a:ea typeface="Arial"/>
                <a:cs typeface="Arial"/>
                <a:sym typeface="Arial"/>
              </a:defRPr>
            </a:pPr>
            <a:r>
              <a:t>To form a command the imperative ending -i is added to the verb stem.   (Note that the infinitive ending -na must be dropped before the imperative -i is added).</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-i = imperative ending in the singular.  Implies that one person is being asked to do something.</a:t>
            </a:r>
          </a:p>
          <a:p>
            <a:pPr lvl="1" indent="0" algn="l" defTabSz="457200">
              <a:defRPr sz="2800">
                <a:solidFill>
                  <a:srgbClr val="2F1729"/>
                </a:solidFill>
                <a:latin typeface="Arial"/>
                <a:ea typeface="Arial"/>
                <a:cs typeface="Arial"/>
                <a:sym typeface="Arial"/>
              </a:defRPr>
            </a:pPr>
            <a:r>
              <a:t>–ichi = imperative ending plural.  Implies that the more than one person is being asked to do something</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Rimana</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Rimai!      Speak!	                          Kaya rimangui </a:t>
            </a:r>
          </a:p>
          <a:p>
            <a:pPr lvl="1" indent="0" algn="l" defTabSz="457200">
              <a:defRPr sz="2800">
                <a:solidFill>
                  <a:srgbClr val="2F1729"/>
                </a:solidFill>
                <a:latin typeface="Arial"/>
                <a:ea typeface="Arial"/>
                <a:cs typeface="Arial"/>
                <a:sym typeface="Arial"/>
              </a:defRPr>
            </a:pPr>
            <a:r>
              <a:t>Rimai-chi  Speak (plural)             Kaya rimanguichi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Tapuna    to ask</a:t>
            </a:r>
          </a:p>
          <a:p>
            <a:pPr lvl="1" indent="0" algn="l" defTabSz="457200">
              <a:defRPr sz="2800">
                <a:solidFill>
                  <a:srgbClr val="2F1729"/>
                </a:solidFill>
                <a:latin typeface="Arial"/>
                <a:ea typeface="Arial"/>
                <a:cs typeface="Arial"/>
                <a:sym typeface="Arial"/>
              </a:defRPr>
            </a:pPr>
            <a:r>
              <a:t>Tapui!  Ask!		                                   Kaya tapungui</a:t>
            </a:r>
          </a:p>
          <a:p>
            <a:pPr lvl="1" indent="0" algn="l" defTabSz="457200">
              <a:defRPr sz="2800">
                <a:solidFill>
                  <a:srgbClr val="2F1729"/>
                </a:solidFill>
                <a:latin typeface="Arial"/>
                <a:ea typeface="Arial"/>
                <a:cs typeface="Arial"/>
                <a:sym typeface="Arial"/>
              </a:defRPr>
            </a:pPr>
            <a:r>
              <a:t>Tapuichi! Ask! (plural)                        Kaya tapunguichi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pichana         pichai        patara  pichangui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Upi!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tiarishunchi       hortative     Pedrowa librura mañashun    </a:t>
            </a:r>
          </a:p>
          <a:p>
            <a:pPr lvl="1" indent="0" algn="l" defTabSz="457200">
              <a:defRPr sz="2800">
                <a:solidFill>
                  <a:srgbClr val="2F1729"/>
                </a:solidFill>
                <a:latin typeface="Arial"/>
                <a:ea typeface="Arial"/>
                <a:cs typeface="Arial"/>
                <a:sym typeface="Arial"/>
              </a:defRPr>
            </a:pPr>
            <a:r>
              <a:t>atarishun   mikushun</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58"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159"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160"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161" name="Shuajta maskaychi."/>
          <p:cNvSpPr txBox="1"/>
          <p:nvPr/>
        </p:nvSpPr>
        <p:spPr>
          <a:xfrm>
            <a:off x="4737100" y="1689100"/>
            <a:ext cx="4038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maskaychi.</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63"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564" name="431058_362597513770827_1679904484_n.png" descr="431058_362597513770827_1679904484_n.png"/>
          <p:cNvPicPr>
            <a:picLocks noChangeAspect="1"/>
          </p:cNvPicPr>
          <p:nvPr/>
        </p:nvPicPr>
        <p:blipFill>
          <a:blip r:embed="rId2">
            <a:extLst/>
          </a:blip>
          <a:stretch>
            <a:fillRect/>
          </a:stretch>
        </p:blipFill>
        <p:spPr>
          <a:xfrm>
            <a:off x="590550" y="1190862"/>
            <a:ext cx="11569700" cy="7737238"/>
          </a:xfrm>
          <a:prstGeom prst="rect">
            <a:avLst/>
          </a:prstGeom>
          <a:ln w="12700">
            <a:miter lim="400000"/>
          </a:ln>
        </p:spPr>
      </p:pic>
      <p:sp>
        <p:nvSpPr>
          <p:cNvPr id="565" name="kallpana = to run"/>
          <p:cNvSpPr txBox="1"/>
          <p:nvPr/>
        </p:nvSpPr>
        <p:spPr>
          <a:xfrm>
            <a:off x="3263900" y="570966"/>
            <a:ext cx="61595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kallpana = to run </a:t>
            </a:r>
          </a:p>
        </p:txBody>
      </p:sp>
    </p:spTree>
  </p:cSld>
  <p:clrMapOvr>
    <a:masterClrMapping/>
  </p:clrMapOvr>
  <p:transition xmlns:p14="http://schemas.microsoft.com/office/powerpoint/2010/main" spd="med" advClick="1"/>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67" name="Iksa punguirin."/>
          <p:cNvSpPr txBox="1"/>
          <p:nvPr/>
        </p:nvSpPr>
        <p:spPr>
          <a:xfrm>
            <a:off x="3175000" y="2818866"/>
            <a:ext cx="3771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Iksa punguirin.</a:t>
            </a:r>
          </a:p>
        </p:txBody>
      </p:sp>
      <p:pic>
        <p:nvPicPr>
          <p:cNvPr id="568" name="comunidad_shaoriato.png" descr="comunidad_shaoriato.png"/>
          <p:cNvPicPr>
            <a:picLocks noChangeAspect="1"/>
          </p:cNvPicPr>
          <p:nvPr/>
        </p:nvPicPr>
        <p:blipFill>
          <a:blip r:embed="rId2">
            <a:extLst/>
          </a:blip>
          <a:stretch>
            <a:fillRect/>
          </a:stretch>
        </p:blipFill>
        <p:spPr>
          <a:xfrm>
            <a:off x="766026" y="2006146"/>
            <a:ext cx="11328401" cy="8294008"/>
          </a:xfrm>
          <a:prstGeom prst="rect">
            <a:avLst/>
          </a:prstGeom>
          <a:ln w="12700">
            <a:miter lim="400000"/>
          </a:ln>
        </p:spPr>
      </p:pic>
      <p:sp>
        <p:nvSpPr>
          <p:cNvPr id="569" name="Nijtan.         Nijtana = to kick…"/>
          <p:cNvSpPr txBox="1"/>
          <p:nvPr/>
        </p:nvSpPr>
        <p:spPr>
          <a:xfrm>
            <a:off x="850678" y="659866"/>
            <a:ext cx="7086601"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Nijtan.         Nijtana = to kick</a:t>
            </a:r>
          </a:p>
          <a:p>
            <a:pPr algn="l" defTabSz="457200">
              <a:defRPr sz="2800">
                <a:solidFill>
                  <a:srgbClr val="2F1729"/>
                </a:solidFill>
                <a:latin typeface="Arial"/>
                <a:ea typeface="Arial"/>
                <a:cs typeface="Arial"/>
                <a:sym typeface="Arial"/>
              </a:defRPr>
            </a:pPr>
            <a:r>
              <a:t>Ñukara ama nijtaichu!</a:t>
            </a:r>
          </a:p>
          <a:p>
            <a:pPr algn="l" defTabSz="457200">
              <a:defRPr sz="2800">
                <a:solidFill>
                  <a:srgbClr val="2F1729"/>
                </a:solidFill>
                <a:latin typeface="Arial"/>
                <a:ea typeface="Arial"/>
                <a:cs typeface="Arial"/>
                <a:sym typeface="Arial"/>
              </a:defRPr>
            </a:pPr>
            <a:r>
              <a:t>Ñukara ama nijtanguichu!</a:t>
            </a:r>
          </a:p>
        </p:txBody>
      </p:sp>
    </p:spTree>
  </p:cSld>
  <p:clrMapOvr>
    <a:masterClrMapping/>
  </p:clrMapOvr>
  <p:transition xmlns:p14="http://schemas.microsoft.com/office/powerpoint/2010/main" spd="med" advClick="1"/>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71" name="Kolchonda katujuna. katuna"/>
          <p:cNvSpPr txBox="1"/>
          <p:nvPr/>
        </p:nvSpPr>
        <p:spPr>
          <a:xfrm>
            <a:off x="1143000" y="482066"/>
            <a:ext cx="10464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Kolchonda katujuna. katuna</a:t>
            </a:r>
          </a:p>
        </p:txBody>
      </p:sp>
      <p:pic>
        <p:nvPicPr>
          <p:cNvPr id="572" name="Gorel-Escuela-de-Alternancia-Vencedor.tiff" descr="Gorel-Escuela-de-Alternancia-Vencedor.tiff"/>
          <p:cNvPicPr>
            <a:picLocks noChangeAspect="1"/>
          </p:cNvPicPr>
          <p:nvPr/>
        </p:nvPicPr>
        <p:blipFill>
          <a:blip r:embed="rId2">
            <a:extLst/>
          </a:blip>
          <a:stretch>
            <a:fillRect/>
          </a:stretch>
        </p:blipFill>
        <p:spPr>
          <a:xfrm>
            <a:off x="584200" y="1320800"/>
            <a:ext cx="12192000" cy="9144000"/>
          </a:xfrm>
          <a:prstGeom prst="rect">
            <a:avLst/>
          </a:prstGeom>
          <a:ln w="12700">
            <a:miter lim="400000"/>
          </a:ln>
        </p:spPr>
      </p:pic>
      <p:sp>
        <p:nvSpPr>
          <p:cNvPr id="573" name="Quote Bubble"/>
          <p:cNvSpPr/>
          <p:nvPr/>
        </p:nvSpPr>
        <p:spPr>
          <a:xfrm>
            <a:off x="5626100" y="596900"/>
            <a:ext cx="5981700" cy="762000"/>
          </a:xfrm>
          <a:prstGeom prst="wedgeEllipseCallout">
            <a:avLst>
              <a:gd name="adj1" fmla="val -34784"/>
              <a:gd name="adj2" fmla="val 451667"/>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574" name="Kolchonda katunguichi"/>
          <p:cNvSpPr txBox="1"/>
          <p:nvPr/>
        </p:nvSpPr>
        <p:spPr>
          <a:xfrm>
            <a:off x="6299200" y="678916"/>
            <a:ext cx="4279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Kolchonda katunguichi</a:t>
            </a:r>
          </a:p>
        </p:txBody>
      </p:sp>
    </p:spTree>
  </p:cSld>
  <p:clrMapOvr>
    <a:masterClrMapping/>
  </p:clrMapOvr>
  <p:transition xmlns:p14="http://schemas.microsoft.com/office/powerpoint/2010/main" spd="med" advClick="1"/>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76" name="Kolchonda katujuna. katuna"/>
          <p:cNvSpPr txBox="1"/>
          <p:nvPr/>
        </p:nvSpPr>
        <p:spPr>
          <a:xfrm>
            <a:off x="1143000" y="482066"/>
            <a:ext cx="10464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Kolchonda katujuna. katuna</a:t>
            </a:r>
          </a:p>
        </p:txBody>
      </p:sp>
      <p:pic>
        <p:nvPicPr>
          <p:cNvPr id="577" name="Gorel-Escuela-de-Alternancia-Vencedor.tiff" descr="Gorel-Escuela-de-Alternancia-Vencedor.tiff"/>
          <p:cNvPicPr>
            <a:picLocks noChangeAspect="1"/>
          </p:cNvPicPr>
          <p:nvPr/>
        </p:nvPicPr>
        <p:blipFill>
          <a:blip r:embed="rId2">
            <a:extLst/>
          </a:blip>
          <a:stretch>
            <a:fillRect/>
          </a:stretch>
        </p:blipFill>
        <p:spPr>
          <a:xfrm>
            <a:off x="584200" y="1320800"/>
            <a:ext cx="12192000" cy="9144000"/>
          </a:xfrm>
          <a:prstGeom prst="rect">
            <a:avLst/>
          </a:prstGeom>
          <a:ln w="12700">
            <a:miter lim="400000"/>
          </a:ln>
        </p:spPr>
      </p:pic>
      <p:sp>
        <p:nvSpPr>
          <p:cNvPr id="578" name="Quote Bubble"/>
          <p:cNvSpPr/>
          <p:nvPr/>
        </p:nvSpPr>
        <p:spPr>
          <a:xfrm>
            <a:off x="5626100" y="596900"/>
            <a:ext cx="5981700" cy="762000"/>
          </a:xfrm>
          <a:prstGeom prst="wedgeEllipseCallout">
            <a:avLst>
              <a:gd name="adj1" fmla="val -34784"/>
              <a:gd name="adj2" fmla="val 451667"/>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579" name="Sell me the mattress."/>
          <p:cNvSpPr txBox="1"/>
          <p:nvPr/>
        </p:nvSpPr>
        <p:spPr>
          <a:xfrm>
            <a:off x="6299200" y="678916"/>
            <a:ext cx="4279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Sell me the mattress.</a:t>
            </a:r>
          </a:p>
        </p:txBody>
      </p:sp>
    </p:spTree>
  </p:cSld>
  <p:clrMapOvr>
    <a:masterClrMapping/>
  </p:clrMapOvr>
  <p:transition xmlns:p14="http://schemas.microsoft.com/office/powerpoint/2010/main" spd="med" advClick="1"/>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81" name="Kolchonda katujuna. katuna"/>
          <p:cNvSpPr txBox="1"/>
          <p:nvPr/>
        </p:nvSpPr>
        <p:spPr>
          <a:xfrm>
            <a:off x="1143000" y="482066"/>
            <a:ext cx="10464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Kolchonda katujuna. katuna</a:t>
            </a:r>
          </a:p>
        </p:txBody>
      </p:sp>
      <p:pic>
        <p:nvPicPr>
          <p:cNvPr id="582" name="Gorel-Escuela-de-Alternancia-Vencedor.tiff" descr="Gorel-Escuela-de-Alternancia-Vencedor.tiff"/>
          <p:cNvPicPr>
            <a:picLocks noChangeAspect="1"/>
          </p:cNvPicPr>
          <p:nvPr/>
        </p:nvPicPr>
        <p:blipFill>
          <a:blip r:embed="rId2">
            <a:extLst/>
          </a:blip>
          <a:stretch>
            <a:fillRect/>
          </a:stretch>
        </p:blipFill>
        <p:spPr>
          <a:xfrm>
            <a:off x="584200" y="1320800"/>
            <a:ext cx="12192000" cy="9144000"/>
          </a:xfrm>
          <a:prstGeom prst="rect">
            <a:avLst/>
          </a:prstGeom>
          <a:ln w="12700">
            <a:miter lim="400000"/>
          </a:ln>
        </p:spPr>
      </p:pic>
      <p:sp>
        <p:nvSpPr>
          <p:cNvPr id="583" name="Quote Bubble"/>
          <p:cNvSpPr/>
          <p:nvPr/>
        </p:nvSpPr>
        <p:spPr>
          <a:xfrm>
            <a:off x="5626100" y="596900"/>
            <a:ext cx="5981700" cy="762000"/>
          </a:xfrm>
          <a:prstGeom prst="wedgeEllipseCallout">
            <a:avLst>
              <a:gd name="adj1" fmla="val -34784"/>
              <a:gd name="adj2" fmla="val 451667"/>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584" name="Kolchonda katu-wa-i"/>
          <p:cNvSpPr txBox="1"/>
          <p:nvPr/>
        </p:nvSpPr>
        <p:spPr>
          <a:xfrm>
            <a:off x="6299200" y="678916"/>
            <a:ext cx="4279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Kolchonda katu-wa-i</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86" name="Hamacara kuyuchin."/>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Hamacara kuyuchin.</a:t>
            </a:r>
          </a:p>
        </p:txBody>
      </p:sp>
      <p:pic>
        <p:nvPicPr>
          <p:cNvPr id="587"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89" name="Hurry! Rock the baby!."/>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Hurry! Rock the baby!.</a:t>
            </a:r>
          </a:p>
        </p:txBody>
      </p:sp>
      <p:pic>
        <p:nvPicPr>
          <p:cNvPr id="590"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92" name="Ukta!  Wawara kuyuchi."/>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Ukta!  Wawara kuyuchi.</a:t>
            </a:r>
          </a:p>
        </p:txBody>
      </p:sp>
      <p:pic>
        <p:nvPicPr>
          <p:cNvPr id="593"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95" name="We should rock the baby."/>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We should rock the baby.</a:t>
            </a:r>
          </a:p>
        </p:txBody>
      </p:sp>
      <p:pic>
        <p:nvPicPr>
          <p:cNvPr id="596"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98" name="Wawara kuyuchina anchi."/>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Wawara kuyuchina anchi.</a:t>
            </a:r>
          </a:p>
        </p:txBody>
      </p:sp>
      <p:pic>
        <p:nvPicPr>
          <p:cNvPr id="599"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63" name="4-rio.png" descr="4-rio.png"/>
          <p:cNvPicPr>
            <a:picLocks noChangeAspect="1"/>
          </p:cNvPicPr>
          <p:nvPr/>
        </p:nvPicPr>
        <p:blipFill>
          <a:blip r:embed="rId2">
            <a:extLst/>
          </a:blip>
          <a:stretch>
            <a:fillRect/>
          </a:stretch>
        </p:blipFill>
        <p:spPr>
          <a:xfrm>
            <a:off x="1231900" y="2136775"/>
            <a:ext cx="10541000" cy="7905750"/>
          </a:xfrm>
          <a:prstGeom prst="rect">
            <a:avLst/>
          </a:prstGeom>
          <a:ln w="12700">
            <a:miter lim="400000"/>
          </a:ln>
        </p:spPr>
      </p:pic>
      <p:sp>
        <p:nvSpPr>
          <p:cNvPr id="164" name="Trenda apingui chima ringaj."/>
          <p:cNvSpPr txBox="1"/>
          <p:nvPr/>
        </p:nvSpPr>
        <p:spPr>
          <a:xfrm>
            <a:off x="1409478" y="1002766"/>
            <a:ext cx="7531101"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Trenda apingui chima ringaj.</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01" name="If the baby wakes up move the hammock."/>
          <p:cNvSpPr txBox="1"/>
          <p:nvPr/>
        </p:nvSpPr>
        <p:spPr>
          <a:xfrm>
            <a:off x="2857500" y="520700"/>
            <a:ext cx="8432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If the baby wakes up move the hammock.</a:t>
            </a:r>
          </a:p>
        </p:txBody>
      </p:sp>
      <p:pic>
        <p:nvPicPr>
          <p:cNvPr id="602"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04" name="Wawa likcharijpi hamakara kuyuchingui."/>
          <p:cNvSpPr txBox="1"/>
          <p:nvPr/>
        </p:nvSpPr>
        <p:spPr>
          <a:xfrm>
            <a:off x="2857500" y="266700"/>
            <a:ext cx="64770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Wawa likcharijpi hamakara kuyuchingui.</a:t>
            </a:r>
          </a:p>
        </p:txBody>
      </p:sp>
      <p:pic>
        <p:nvPicPr>
          <p:cNvPr id="605"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07" name="Do me the favor of rocking the baby."/>
          <p:cNvSpPr txBox="1"/>
          <p:nvPr/>
        </p:nvSpPr>
        <p:spPr>
          <a:xfrm>
            <a:off x="2857500" y="520700"/>
            <a:ext cx="7416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Do me the favor of rocking the baby.</a:t>
            </a:r>
          </a:p>
        </p:txBody>
      </p:sp>
      <p:pic>
        <p:nvPicPr>
          <p:cNvPr id="608"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10" name="Wawara kuyuchisha kuwai."/>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Wawara kuyuchisha kuwai.</a:t>
            </a:r>
          </a:p>
        </p:txBody>
      </p:sp>
      <p:pic>
        <p:nvPicPr>
          <p:cNvPr id="611"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13" name="Don’t rock the hammock!"/>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Don’t rock the hammock! </a:t>
            </a:r>
          </a:p>
        </p:txBody>
      </p:sp>
      <p:pic>
        <p:nvPicPr>
          <p:cNvPr id="614"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16" name="Hamakara ama kuyuchichu!"/>
          <p:cNvSpPr txBox="1"/>
          <p:nvPr/>
        </p:nvSpPr>
        <p:spPr>
          <a:xfrm>
            <a:off x="2857500" y="520700"/>
            <a:ext cx="6477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Hamakara ama kuyuchichu! </a:t>
            </a:r>
          </a:p>
        </p:txBody>
      </p:sp>
      <p:pic>
        <p:nvPicPr>
          <p:cNvPr id="617" name="0.png" descr="0.png"/>
          <p:cNvPicPr>
            <a:picLocks noChangeAspect="1"/>
          </p:cNvPicPr>
          <p:nvPr/>
        </p:nvPicPr>
        <p:blipFill>
          <a:blip r:embed="rId2">
            <a:extLst/>
          </a:blip>
          <a:srcRect l="1840" t="1738" r="1687" b="19938"/>
          <a:stretch>
            <a:fillRect/>
          </a:stretch>
        </p:blipFill>
        <p:spPr>
          <a:xfrm>
            <a:off x="2197100" y="1492250"/>
            <a:ext cx="9385731" cy="5715000"/>
          </a:xfrm>
          <a:prstGeom prst="rect">
            <a:avLst/>
          </a:prstGeom>
          <a:ln w="12700">
            <a:miter lim="400000"/>
          </a:ln>
        </p:spPr>
      </p:pic>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19" name="P1030893.png" descr="P1030893.png"/>
          <p:cNvPicPr>
            <a:picLocks noChangeAspect="1"/>
          </p:cNvPicPr>
          <p:nvPr/>
        </p:nvPicPr>
        <p:blipFill>
          <a:blip r:embed="rId2">
            <a:extLst/>
          </a:blip>
          <a:stretch>
            <a:fillRect/>
          </a:stretch>
        </p:blipFill>
        <p:spPr>
          <a:xfrm>
            <a:off x="-131233" y="400050"/>
            <a:ext cx="11971867" cy="8978900"/>
          </a:xfrm>
          <a:prstGeom prst="rect">
            <a:avLst/>
          </a:prstGeom>
          <a:ln w="12700">
            <a:miter lim="400000"/>
          </a:ln>
        </p:spPr>
      </p:pic>
      <p:sp>
        <p:nvSpPr>
          <p:cNvPr id="620" name="Quote Bubble"/>
          <p:cNvSpPr/>
          <p:nvPr/>
        </p:nvSpPr>
        <p:spPr>
          <a:xfrm>
            <a:off x="3733800" y="3124200"/>
            <a:ext cx="5257800" cy="660400"/>
          </a:xfrm>
          <a:prstGeom prst="wedgeEllipseCallout">
            <a:avLst>
              <a:gd name="adj1" fmla="val -56763"/>
              <a:gd name="adj2" fmla="val 300000"/>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621" name="Drink some cola comadre."/>
          <p:cNvSpPr txBox="1"/>
          <p:nvPr/>
        </p:nvSpPr>
        <p:spPr>
          <a:xfrm>
            <a:off x="4114800" y="3187166"/>
            <a:ext cx="5181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Drink some cola comadre.</a:t>
            </a:r>
          </a:p>
        </p:txBody>
      </p:sp>
    </p:spTree>
  </p:cSld>
  <p:clrMapOvr>
    <a:masterClrMapping/>
  </p:clrMapOvr>
  <p:transition xmlns:p14="http://schemas.microsoft.com/office/powerpoint/2010/main" spd="med" advClick="1"/>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23" name="P1030893.png" descr="P1030893.png"/>
          <p:cNvPicPr>
            <a:picLocks noChangeAspect="1"/>
          </p:cNvPicPr>
          <p:nvPr/>
        </p:nvPicPr>
        <p:blipFill>
          <a:blip r:embed="rId2">
            <a:extLst/>
          </a:blip>
          <a:stretch>
            <a:fillRect/>
          </a:stretch>
        </p:blipFill>
        <p:spPr>
          <a:xfrm>
            <a:off x="-131233" y="400050"/>
            <a:ext cx="11971867" cy="8978900"/>
          </a:xfrm>
          <a:prstGeom prst="rect">
            <a:avLst/>
          </a:prstGeom>
          <a:ln w="12700">
            <a:miter lim="400000"/>
          </a:ln>
        </p:spPr>
      </p:pic>
      <p:sp>
        <p:nvSpPr>
          <p:cNvPr id="624" name="Quote Bubble"/>
          <p:cNvSpPr/>
          <p:nvPr/>
        </p:nvSpPr>
        <p:spPr>
          <a:xfrm>
            <a:off x="3733800" y="3124200"/>
            <a:ext cx="3632200" cy="660400"/>
          </a:xfrm>
          <a:prstGeom prst="wedgeEllipseCallout">
            <a:avLst>
              <a:gd name="adj1" fmla="val -59790"/>
              <a:gd name="adj2" fmla="val 300000"/>
            </a:avLst>
          </a:pr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625" name="Colara upi comadre."/>
          <p:cNvSpPr txBox="1"/>
          <p:nvPr/>
        </p:nvSpPr>
        <p:spPr>
          <a:xfrm>
            <a:off x="3898900" y="3237966"/>
            <a:ext cx="3771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Colara upi comadre.</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27" name="P1030893.png" descr="P1030893.png"/>
          <p:cNvPicPr>
            <a:picLocks noChangeAspect="1"/>
          </p:cNvPicPr>
          <p:nvPr/>
        </p:nvPicPr>
        <p:blipFill>
          <a:blip r:embed="rId2">
            <a:extLst/>
          </a:blip>
          <a:stretch>
            <a:fillRect/>
          </a:stretch>
        </p:blipFill>
        <p:spPr>
          <a:xfrm>
            <a:off x="-131233" y="400050"/>
            <a:ext cx="11971867" cy="8978900"/>
          </a:xfrm>
          <a:prstGeom prst="rect">
            <a:avLst/>
          </a:prstGeom>
          <a:ln w="12700">
            <a:miter lim="400000"/>
          </a:ln>
        </p:spPr>
      </p:pic>
      <p:sp>
        <p:nvSpPr>
          <p:cNvPr id="628" name="Quote Bubble"/>
          <p:cNvSpPr/>
          <p:nvPr/>
        </p:nvSpPr>
        <p:spPr>
          <a:xfrm>
            <a:off x="3695700" y="1714500"/>
            <a:ext cx="7632700" cy="2095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 y="0"/>
                </a:moveTo>
                <a:cubicBezTo>
                  <a:pt x="410" y="0"/>
                  <a:pt x="0" y="1495"/>
                  <a:pt x="0" y="3338"/>
                </a:cubicBezTo>
                <a:lnTo>
                  <a:pt x="0" y="8705"/>
                </a:lnTo>
                <a:cubicBezTo>
                  <a:pt x="0" y="10549"/>
                  <a:pt x="410" y="12044"/>
                  <a:pt x="916" y="12044"/>
                </a:cubicBezTo>
                <a:lnTo>
                  <a:pt x="11695" y="12044"/>
                </a:lnTo>
                <a:lnTo>
                  <a:pt x="14460" y="21600"/>
                </a:lnTo>
                <a:lnTo>
                  <a:pt x="12649" y="12044"/>
                </a:lnTo>
                <a:lnTo>
                  <a:pt x="20684" y="12044"/>
                </a:lnTo>
                <a:cubicBezTo>
                  <a:pt x="21190" y="12044"/>
                  <a:pt x="21600" y="10549"/>
                  <a:pt x="21600" y="8705"/>
                </a:cubicBezTo>
                <a:lnTo>
                  <a:pt x="21600" y="3338"/>
                </a:lnTo>
                <a:cubicBezTo>
                  <a:pt x="21600" y="1495"/>
                  <a:pt x="21190" y="0"/>
                  <a:pt x="20684" y="0"/>
                </a:cubicBezTo>
                <a:lnTo>
                  <a:pt x="91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629" name="Yangami nin!  Ama upichu!…"/>
          <p:cNvSpPr txBox="1"/>
          <p:nvPr/>
        </p:nvSpPr>
        <p:spPr>
          <a:xfrm>
            <a:off x="3898900" y="1879066"/>
            <a:ext cx="70866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Yangami nin!  Ama upichu!</a:t>
            </a:r>
          </a:p>
          <a:p>
            <a:pPr algn="l" defTabSz="457200">
              <a:defRPr sz="2800">
                <a:solidFill>
                  <a:srgbClr val="2F1729"/>
                </a:solidFill>
                <a:latin typeface="Arial"/>
                <a:ea typeface="Arial"/>
                <a:cs typeface="Arial"/>
                <a:sym typeface="Arial"/>
              </a:defRPr>
            </a:pPr>
            <a:r>
              <a:t>Ambira charin. Kanda wañuchisha nin.</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31" name="P1030893.png" descr="P1030893.png"/>
          <p:cNvPicPr>
            <a:picLocks noChangeAspect="1"/>
          </p:cNvPicPr>
          <p:nvPr/>
        </p:nvPicPr>
        <p:blipFill>
          <a:blip r:embed="rId2">
            <a:extLst/>
          </a:blip>
          <a:stretch>
            <a:fillRect/>
          </a:stretch>
        </p:blipFill>
        <p:spPr>
          <a:xfrm>
            <a:off x="-131233" y="400050"/>
            <a:ext cx="11971867" cy="8978900"/>
          </a:xfrm>
          <a:prstGeom prst="rect">
            <a:avLst/>
          </a:prstGeom>
          <a:ln w="12700">
            <a:miter lim="400000"/>
          </a:ln>
        </p:spPr>
      </p:pic>
      <p:sp>
        <p:nvSpPr>
          <p:cNvPr id="632" name="Quote Bubble"/>
          <p:cNvSpPr/>
          <p:nvPr/>
        </p:nvSpPr>
        <p:spPr>
          <a:xfrm>
            <a:off x="3695700" y="1714500"/>
            <a:ext cx="7632700" cy="2095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 y="0"/>
                </a:moveTo>
                <a:cubicBezTo>
                  <a:pt x="410" y="0"/>
                  <a:pt x="0" y="1495"/>
                  <a:pt x="0" y="3338"/>
                </a:cubicBezTo>
                <a:lnTo>
                  <a:pt x="0" y="8705"/>
                </a:lnTo>
                <a:cubicBezTo>
                  <a:pt x="0" y="10549"/>
                  <a:pt x="410" y="12044"/>
                  <a:pt x="916" y="12044"/>
                </a:cubicBezTo>
                <a:lnTo>
                  <a:pt x="11695" y="12044"/>
                </a:lnTo>
                <a:lnTo>
                  <a:pt x="14460" y="21600"/>
                </a:lnTo>
                <a:lnTo>
                  <a:pt x="12649" y="12044"/>
                </a:lnTo>
                <a:lnTo>
                  <a:pt x="20684" y="12044"/>
                </a:lnTo>
                <a:cubicBezTo>
                  <a:pt x="21190" y="12044"/>
                  <a:pt x="21600" y="10549"/>
                  <a:pt x="21600" y="8705"/>
                </a:cubicBezTo>
                <a:lnTo>
                  <a:pt x="21600" y="3338"/>
                </a:lnTo>
                <a:cubicBezTo>
                  <a:pt x="21600" y="1495"/>
                  <a:pt x="21190" y="0"/>
                  <a:pt x="20684" y="0"/>
                </a:cubicBezTo>
                <a:lnTo>
                  <a:pt x="91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633" name="She is just saying that! Don’t drink it!…"/>
          <p:cNvSpPr txBox="1"/>
          <p:nvPr/>
        </p:nvSpPr>
        <p:spPr>
          <a:xfrm>
            <a:off x="3898900" y="1879066"/>
            <a:ext cx="70866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She is just saying that! Don’t drink it!</a:t>
            </a:r>
          </a:p>
          <a:p>
            <a:pPr algn="l" defTabSz="457200">
              <a:defRPr sz="2800">
                <a:solidFill>
                  <a:srgbClr val="2F1729"/>
                </a:solidFill>
                <a:latin typeface="Arial"/>
                <a:ea typeface="Arial"/>
                <a:cs typeface="Arial"/>
                <a:sym typeface="Arial"/>
              </a:defRPr>
            </a:pPr>
            <a:r>
              <a:t>It has poison in it.She wants to kill you.</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66"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167"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168" name="Quote Bubble"/>
          <p:cNvSpPr/>
          <p:nvPr/>
        </p:nvSpPr>
        <p:spPr>
          <a:xfrm>
            <a:off x="4546600" y="1244600"/>
            <a:ext cx="53086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 y="0"/>
                </a:moveTo>
                <a:cubicBezTo>
                  <a:pt x="925" y="0"/>
                  <a:pt x="0" y="1209"/>
                  <a:pt x="0" y="2700"/>
                </a:cubicBezTo>
                <a:lnTo>
                  <a:pt x="0" y="5805"/>
                </a:lnTo>
                <a:cubicBezTo>
                  <a:pt x="0" y="7296"/>
                  <a:pt x="925" y="8505"/>
                  <a:pt x="2067" y="8505"/>
                </a:cubicBezTo>
                <a:lnTo>
                  <a:pt x="8909" y="8505"/>
                </a:lnTo>
                <a:lnTo>
                  <a:pt x="4754" y="21600"/>
                </a:lnTo>
                <a:lnTo>
                  <a:pt x="9741" y="8505"/>
                </a:lnTo>
                <a:lnTo>
                  <a:pt x="19533" y="8505"/>
                </a:lnTo>
                <a:cubicBezTo>
                  <a:pt x="20675" y="8505"/>
                  <a:pt x="21600" y="7296"/>
                  <a:pt x="21600" y="5805"/>
                </a:cubicBezTo>
                <a:lnTo>
                  <a:pt x="21600" y="2700"/>
                </a:lnTo>
                <a:cubicBezTo>
                  <a:pt x="21600" y="1209"/>
                  <a:pt x="20675" y="0"/>
                  <a:pt x="19533" y="0"/>
                </a:cubicBezTo>
                <a:lnTo>
                  <a:pt x="2067"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169" name="Shuajta maskashun."/>
          <p:cNvSpPr txBox="1"/>
          <p:nvPr/>
        </p:nvSpPr>
        <p:spPr>
          <a:xfrm>
            <a:off x="4737100" y="1689100"/>
            <a:ext cx="48514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maskashun.</a:t>
            </a:r>
          </a:p>
        </p:txBody>
      </p:sp>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35" name="P1030893.png" descr="P1030893.png"/>
          <p:cNvPicPr>
            <a:picLocks noChangeAspect="1"/>
          </p:cNvPicPr>
          <p:nvPr/>
        </p:nvPicPr>
        <p:blipFill>
          <a:blip r:embed="rId2">
            <a:extLst/>
          </a:blip>
          <a:stretch>
            <a:fillRect/>
          </a:stretch>
        </p:blipFill>
        <p:spPr>
          <a:xfrm>
            <a:off x="-131233" y="400050"/>
            <a:ext cx="11971867" cy="8978900"/>
          </a:xfrm>
          <a:prstGeom prst="rect">
            <a:avLst/>
          </a:prstGeom>
          <a:ln w="12700">
            <a:miter lim="400000"/>
          </a:ln>
        </p:spPr>
      </p:pic>
      <p:sp>
        <p:nvSpPr>
          <p:cNvPr id="636" name="Quote Bubble"/>
          <p:cNvSpPr/>
          <p:nvPr/>
        </p:nvSpPr>
        <p:spPr>
          <a:xfrm>
            <a:off x="3695700" y="1714500"/>
            <a:ext cx="7632700" cy="2095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 y="0"/>
                </a:moveTo>
                <a:cubicBezTo>
                  <a:pt x="410" y="0"/>
                  <a:pt x="0" y="1495"/>
                  <a:pt x="0" y="3338"/>
                </a:cubicBezTo>
                <a:lnTo>
                  <a:pt x="0" y="8705"/>
                </a:lnTo>
                <a:cubicBezTo>
                  <a:pt x="0" y="10549"/>
                  <a:pt x="410" y="12044"/>
                  <a:pt x="916" y="12044"/>
                </a:cubicBezTo>
                <a:lnTo>
                  <a:pt x="11695" y="12044"/>
                </a:lnTo>
                <a:lnTo>
                  <a:pt x="14460" y="21600"/>
                </a:lnTo>
                <a:lnTo>
                  <a:pt x="12649" y="12044"/>
                </a:lnTo>
                <a:lnTo>
                  <a:pt x="20684" y="12044"/>
                </a:lnTo>
                <a:cubicBezTo>
                  <a:pt x="21190" y="12044"/>
                  <a:pt x="21600" y="10549"/>
                  <a:pt x="21600" y="8705"/>
                </a:cubicBezTo>
                <a:lnTo>
                  <a:pt x="21600" y="3338"/>
                </a:lnTo>
                <a:cubicBezTo>
                  <a:pt x="21600" y="1495"/>
                  <a:pt x="21190" y="0"/>
                  <a:pt x="20684" y="0"/>
                </a:cubicBezTo>
                <a:lnTo>
                  <a:pt x="91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637" name="We should drink drinks that don’t have sugar."/>
          <p:cNvSpPr txBox="1"/>
          <p:nvPr/>
        </p:nvSpPr>
        <p:spPr>
          <a:xfrm>
            <a:off x="3898900" y="1879066"/>
            <a:ext cx="70866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We should drink drinks that don’t have sugar.</a:t>
            </a:r>
          </a:p>
        </p:txBody>
      </p:sp>
    </p:spTree>
  </p:cSld>
  <p:clrMapOvr>
    <a:masterClrMapping/>
  </p:clrMapOvr>
  <p:transition xmlns:p14="http://schemas.microsoft.com/office/powerpoint/2010/main" spd="med" advClick="1"/>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39" name="P1030893.png" descr="P1030893.png"/>
          <p:cNvPicPr>
            <a:picLocks noChangeAspect="1"/>
          </p:cNvPicPr>
          <p:nvPr/>
        </p:nvPicPr>
        <p:blipFill>
          <a:blip r:embed="rId2">
            <a:extLst/>
          </a:blip>
          <a:stretch>
            <a:fillRect/>
          </a:stretch>
        </p:blipFill>
        <p:spPr>
          <a:xfrm>
            <a:off x="-131233" y="400050"/>
            <a:ext cx="11971867" cy="8978900"/>
          </a:xfrm>
          <a:prstGeom prst="rect">
            <a:avLst/>
          </a:prstGeom>
          <a:ln w="12700">
            <a:miter lim="400000"/>
          </a:ln>
        </p:spPr>
      </p:pic>
      <p:sp>
        <p:nvSpPr>
          <p:cNvPr id="640" name="Quote Bubble"/>
          <p:cNvSpPr/>
          <p:nvPr/>
        </p:nvSpPr>
        <p:spPr>
          <a:xfrm>
            <a:off x="3695700" y="1714500"/>
            <a:ext cx="7632700" cy="2095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 y="0"/>
                </a:moveTo>
                <a:cubicBezTo>
                  <a:pt x="410" y="0"/>
                  <a:pt x="0" y="1495"/>
                  <a:pt x="0" y="3338"/>
                </a:cubicBezTo>
                <a:lnTo>
                  <a:pt x="0" y="8705"/>
                </a:lnTo>
                <a:cubicBezTo>
                  <a:pt x="0" y="10549"/>
                  <a:pt x="410" y="12044"/>
                  <a:pt x="916" y="12044"/>
                </a:cubicBezTo>
                <a:lnTo>
                  <a:pt x="11695" y="12044"/>
                </a:lnTo>
                <a:lnTo>
                  <a:pt x="14460" y="21600"/>
                </a:lnTo>
                <a:lnTo>
                  <a:pt x="12649" y="12044"/>
                </a:lnTo>
                <a:lnTo>
                  <a:pt x="20684" y="12044"/>
                </a:lnTo>
                <a:cubicBezTo>
                  <a:pt x="21190" y="12044"/>
                  <a:pt x="21600" y="10549"/>
                  <a:pt x="21600" y="8705"/>
                </a:cubicBezTo>
                <a:lnTo>
                  <a:pt x="21600" y="3338"/>
                </a:lnTo>
                <a:cubicBezTo>
                  <a:pt x="21600" y="1495"/>
                  <a:pt x="21190" y="0"/>
                  <a:pt x="20684" y="0"/>
                </a:cubicBezTo>
                <a:lnTo>
                  <a:pt x="91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641" name="Azucar illaj upinara upina anchi."/>
          <p:cNvSpPr txBox="1"/>
          <p:nvPr/>
        </p:nvSpPr>
        <p:spPr>
          <a:xfrm>
            <a:off x="3898900" y="2082266"/>
            <a:ext cx="7086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Azucar illaj upinara upina anchi.</a:t>
            </a:r>
          </a:p>
        </p:txBody>
      </p:sp>
    </p:spTree>
  </p:cSld>
  <p:clrMapOvr>
    <a:masterClrMapping/>
  </p:clrMapOvr>
  <p:transition xmlns:p14="http://schemas.microsoft.com/office/powerpoint/2010/main" spd="med" advClick="1"/>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43" name="paiwa votora shitan.   She casts her vote."/>
          <p:cNvSpPr txBox="1"/>
          <p:nvPr/>
        </p:nvSpPr>
        <p:spPr>
          <a:xfrm>
            <a:off x="1447800" y="863066"/>
            <a:ext cx="7505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paiwa votora shitan.   She casts her vote.</a:t>
            </a:r>
          </a:p>
        </p:txBody>
      </p:sp>
      <p:pic>
        <p:nvPicPr>
          <p:cNvPr id="644" name="Voting-In-Bolivia%5B1%5D-700748.png" descr="Voting-In-Bolivia%5B1%5D-700748.png"/>
          <p:cNvPicPr>
            <a:picLocks noChangeAspect="1"/>
          </p:cNvPicPr>
          <p:nvPr/>
        </p:nvPicPr>
        <p:blipFill>
          <a:blip r:embed="rId2">
            <a:extLst/>
          </a:blip>
          <a:stretch>
            <a:fillRect/>
          </a:stretch>
        </p:blipFill>
        <p:spPr>
          <a:xfrm>
            <a:off x="1392693" y="1597025"/>
            <a:ext cx="6032501" cy="5248275"/>
          </a:xfrm>
          <a:prstGeom prst="rect">
            <a:avLst/>
          </a:prstGeom>
          <a:ln w="12700">
            <a:miter lim="400000"/>
          </a:ln>
        </p:spPr>
      </p:pic>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46" name="Kay salonbi akchara pitichina angui."/>
          <p:cNvSpPr txBox="1"/>
          <p:nvPr/>
        </p:nvSpPr>
        <p:spPr>
          <a:xfrm>
            <a:off x="1727200" y="583666"/>
            <a:ext cx="8394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Kay salonbi akchara pitichina angui.</a:t>
            </a:r>
          </a:p>
        </p:txBody>
      </p:sp>
      <p:pic>
        <p:nvPicPr>
          <p:cNvPr id="647" name="19048800_d9a55b1d0a_o.tiff" descr="19048800_d9a55b1d0a_o.tiff"/>
          <p:cNvPicPr>
            <a:picLocks noChangeAspect="1"/>
          </p:cNvPicPr>
          <p:nvPr/>
        </p:nvPicPr>
        <p:blipFill>
          <a:blip r:embed="rId2">
            <a:extLst/>
          </a:blip>
          <a:stretch>
            <a:fillRect/>
          </a:stretch>
        </p:blipFill>
        <p:spPr>
          <a:xfrm>
            <a:off x="1733550" y="1530350"/>
            <a:ext cx="11868150" cy="7912100"/>
          </a:xfrm>
          <a:prstGeom prst="rect">
            <a:avLst/>
          </a:prstGeom>
          <a:ln w="12700">
            <a:miter lim="400000"/>
          </a:ln>
        </p:spPr>
      </p:pic>
    </p:spTree>
  </p:cSld>
  <p:clrMapOvr>
    <a:masterClrMapping/>
  </p:clrMapOvr>
  <p:transition xmlns:p14="http://schemas.microsoft.com/office/powerpoint/2010/main" spd="med" advClick="1"/>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49" name="Aichawara aisasha karara allira aspina anguichi."/>
          <p:cNvSpPr txBox="1"/>
          <p:nvPr/>
        </p:nvSpPr>
        <p:spPr>
          <a:xfrm>
            <a:off x="685800" y="298450"/>
            <a:ext cx="10541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Aichawara aisasha karara allira aspina anguichi.              </a:t>
            </a:r>
          </a:p>
        </p:txBody>
      </p:sp>
      <p:pic>
        <p:nvPicPr>
          <p:cNvPr id="650" name="DSCN8146_4777s.tiff" descr="DSCN8146_4777s.tiff"/>
          <p:cNvPicPr>
            <a:picLocks noChangeAspect="1"/>
          </p:cNvPicPr>
          <p:nvPr/>
        </p:nvPicPr>
        <p:blipFill>
          <a:blip r:embed="rId2">
            <a:extLst/>
          </a:blip>
          <a:stretch>
            <a:fillRect/>
          </a:stretch>
        </p:blipFill>
        <p:spPr>
          <a:xfrm>
            <a:off x="0" y="1199333"/>
            <a:ext cx="12827000" cy="4929234"/>
          </a:xfrm>
          <a:prstGeom prst="rect">
            <a:avLst/>
          </a:prstGeom>
          <a:ln w="12700">
            <a:miter lim="400000"/>
          </a:ln>
        </p:spPr>
      </p:pic>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52" name="Throw the plastic garbage in the black container."/>
          <p:cNvSpPr txBox="1"/>
          <p:nvPr/>
        </p:nvSpPr>
        <p:spPr>
          <a:xfrm>
            <a:off x="482600" y="266166"/>
            <a:ext cx="67056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Throw the plastic garbage in the black container.</a:t>
            </a:r>
          </a:p>
        </p:txBody>
      </p:sp>
      <p:pic>
        <p:nvPicPr>
          <p:cNvPr id="653" name="1.png" descr="1.png"/>
          <p:cNvPicPr>
            <a:picLocks noChangeAspect="1"/>
          </p:cNvPicPr>
          <p:nvPr/>
        </p:nvPicPr>
        <p:blipFill>
          <a:blip r:embed="rId2">
            <a:extLst/>
          </a:blip>
          <a:stretch>
            <a:fillRect/>
          </a:stretch>
        </p:blipFill>
        <p:spPr>
          <a:xfrm>
            <a:off x="343024" y="1417570"/>
            <a:ext cx="12572752" cy="7073901"/>
          </a:xfrm>
          <a:prstGeom prst="rect">
            <a:avLst/>
          </a:prstGeom>
          <a:ln w="12700">
            <a:miter lim="400000"/>
          </a:ln>
        </p:spPr>
      </p:pic>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55" name="Plastico basura yana purui ichunguichi."/>
          <p:cNvSpPr txBox="1"/>
          <p:nvPr/>
        </p:nvSpPr>
        <p:spPr>
          <a:xfrm>
            <a:off x="482600" y="469366"/>
            <a:ext cx="67056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Plastico basura yana purui ichunguichi.</a:t>
            </a:r>
          </a:p>
        </p:txBody>
      </p:sp>
      <p:pic>
        <p:nvPicPr>
          <p:cNvPr id="656" name="1.png" descr="1.png"/>
          <p:cNvPicPr>
            <a:picLocks noChangeAspect="1"/>
          </p:cNvPicPr>
          <p:nvPr/>
        </p:nvPicPr>
        <p:blipFill>
          <a:blip r:embed="rId2">
            <a:extLst/>
          </a:blip>
          <a:stretch>
            <a:fillRect/>
          </a:stretch>
        </p:blipFill>
        <p:spPr>
          <a:xfrm>
            <a:off x="343024" y="1417570"/>
            <a:ext cx="12572752" cy="7073901"/>
          </a:xfrm>
          <a:prstGeom prst="rect">
            <a:avLst/>
          </a:prstGeom>
          <a:ln w="12700">
            <a:miter lim="400000"/>
          </a:ln>
        </p:spPr>
      </p:pic>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58" name="DSC02012.tiff" descr="DSC02012.tiff"/>
          <p:cNvPicPr>
            <a:picLocks noChangeAspect="1"/>
          </p:cNvPicPr>
          <p:nvPr/>
        </p:nvPicPr>
        <p:blipFill>
          <a:blip r:embed="rId2">
            <a:extLst/>
          </a:blip>
          <a:stretch>
            <a:fillRect/>
          </a:stretch>
        </p:blipFill>
        <p:spPr>
          <a:xfrm>
            <a:off x="1037167" y="1339850"/>
            <a:ext cx="10989734" cy="8242300"/>
          </a:xfrm>
          <a:prstGeom prst="rect">
            <a:avLst/>
          </a:prstGeom>
          <a:ln w="12700">
            <a:miter lim="400000"/>
          </a:ln>
        </p:spPr>
      </p:pic>
      <p:sp>
        <p:nvSpPr>
          <p:cNvPr id="659" name="Do mi the favor of filling the jug."/>
          <p:cNvSpPr/>
          <p:nvPr/>
        </p:nvSpPr>
        <p:spPr>
          <a:xfrm>
            <a:off x="419259" y="962928"/>
            <a:ext cx="6350001" cy="2770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 y="0"/>
                </a:moveTo>
                <a:cubicBezTo>
                  <a:pt x="493" y="0"/>
                  <a:pt x="0" y="1130"/>
                  <a:pt x="0" y="2524"/>
                </a:cubicBezTo>
                <a:lnTo>
                  <a:pt x="0" y="3811"/>
                </a:lnTo>
                <a:cubicBezTo>
                  <a:pt x="0" y="5206"/>
                  <a:pt x="493" y="6336"/>
                  <a:pt x="1102" y="6336"/>
                </a:cubicBezTo>
                <a:lnTo>
                  <a:pt x="11116" y="6336"/>
                </a:lnTo>
                <a:lnTo>
                  <a:pt x="15682" y="21600"/>
                </a:lnTo>
                <a:lnTo>
                  <a:pt x="12128" y="6336"/>
                </a:lnTo>
                <a:lnTo>
                  <a:pt x="20498" y="6336"/>
                </a:lnTo>
                <a:cubicBezTo>
                  <a:pt x="21107" y="6336"/>
                  <a:pt x="21600" y="5206"/>
                  <a:pt x="21600" y="3811"/>
                </a:cubicBezTo>
                <a:lnTo>
                  <a:pt x="21600" y="2524"/>
                </a:lnTo>
                <a:cubicBezTo>
                  <a:pt x="21600" y="1130"/>
                  <a:pt x="21107" y="0"/>
                  <a:pt x="20498" y="0"/>
                </a:cubicBezTo>
                <a:lnTo>
                  <a:pt x="11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Do mi the favor of filling the jug.</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61" name="DSC02012.tiff" descr="DSC02012.tiff"/>
          <p:cNvPicPr>
            <a:picLocks noChangeAspect="1"/>
          </p:cNvPicPr>
          <p:nvPr/>
        </p:nvPicPr>
        <p:blipFill>
          <a:blip r:embed="rId2">
            <a:extLst/>
          </a:blip>
          <a:stretch>
            <a:fillRect/>
          </a:stretch>
        </p:blipFill>
        <p:spPr>
          <a:xfrm>
            <a:off x="1037167" y="1339850"/>
            <a:ext cx="10989734" cy="8242300"/>
          </a:xfrm>
          <a:prstGeom prst="rect">
            <a:avLst/>
          </a:prstGeom>
          <a:ln w="12700">
            <a:miter lim="400000"/>
          </a:ln>
        </p:spPr>
      </p:pic>
      <p:sp>
        <p:nvSpPr>
          <p:cNvPr id="662" name="Purura undachisha kuwai."/>
          <p:cNvSpPr/>
          <p:nvPr/>
        </p:nvSpPr>
        <p:spPr>
          <a:xfrm>
            <a:off x="419259" y="962928"/>
            <a:ext cx="5143501" cy="277098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60" y="0"/>
                </a:moveTo>
                <a:cubicBezTo>
                  <a:pt x="609" y="0"/>
                  <a:pt x="0" y="1130"/>
                  <a:pt x="0" y="2524"/>
                </a:cubicBezTo>
                <a:lnTo>
                  <a:pt x="0" y="3811"/>
                </a:lnTo>
                <a:cubicBezTo>
                  <a:pt x="0" y="5206"/>
                  <a:pt x="609" y="6336"/>
                  <a:pt x="1360" y="6336"/>
                </a:cubicBezTo>
                <a:lnTo>
                  <a:pt x="11535" y="6336"/>
                </a:lnTo>
                <a:lnTo>
                  <a:pt x="19360" y="21600"/>
                </a:lnTo>
                <a:lnTo>
                  <a:pt x="12947" y="6336"/>
                </a:lnTo>
                <a:lnTo>
                  <a:pt x="20240" y="6336"/>
                </a:lnTo>
                <a:cubicBezTo>
                  <a:pt x="20991" y="6336"/>
                  <a:pt x="21600" y="5206"/>
                  <a:pt x="21600" y="3811"/>
                </a:cubicBezTo>
                <a:lnTo>
                  <a:pt x="21600" y="2524"/>
                </a:lnTo>
                <a:cubicBezTo>
                  <a:pt x="21600" y="1130"/>
                  <a:pt x="20991" y="0"/>
                  <a:pt x="20240" y="0"/>
                </a:cubicBezTo>
                <a:lnTo>
                  <a:pt x="136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Purura undachisha kuwai.</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64" name="DSC02012.tiff" descr="DSC02012.tiff"/>
          <p:cNvPicPr>
            <a:picLocks noChangeAspect="1"/>
          </p:cNvPicPr>
          <p:nvPr/>
        </p:nvPicPr>
        <p:blipFill>
          <a:blip r:embed="rId2">
            <a:extLst/>
          </a:blip>
          <a:stretch>
            <a:fillRect/>
          </a:stretch>
        </p:blipFill>
        <p:spPr>
          <a:xfrm>
            <a:off x="1037167" y="1339850"/>
            <a:ext cx="10989734" cy="8242300"/>
          </a:xfrm>
          <a:prstGeom prst="rect">
            <a:avLst/>
          </a:prstGeom>
          <a:ln w="12700">
            <a:miter lim="400000"/>
          </a:ln>
        </p:spPr>
      </p:pic>
      <p:sp>
        <p:nvSpPr>
          <p:cNvPr id="665" name="Ok.  Show me the jug so I can fill it."/>
          <p:cNvSpPr/>
          <p:nvPr/>
        </p:nvSpPr>
        <p:spPr>
          <a:xfrm>
            <a:off x="3644900" y="355600"/>
            <a:ext cx="6350000" cy="2463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 y="0"/>
                </a:moveTo>
                <a:cubicBezTo>
                  <a:pt x="493" y="0"/>
                  <a:pt x="0" y="1271"/>
                  <a:pt x="0" y="2839"/>
                </a:cubicBezTo>
                <a:lnTo>
                  <a:pt x="0" y="4287"/>
                </a:lnTo>
                <a:cubicBezTo>
                  <a:pt x="0" y="5855"/>
                  <a:pt x="493" y="7126"/>
                  <a:pt x="1102" y="7126"/>
                </a:cubicBezTo>
                <a:lnTo>
                  <a:pt x="11543" y="7126"/>
                </a:lnTo>
                <a:lnTo>
                  <a:pt x="17842" y="21600"/>
                </a:lnTo>
                <a:lnTo>
                  <a:pt x="12772" y="7126"/>
                </a:lnTo>
                <a:lnTo>
                  <a:pt x="20498" y="7126"/>
                </a:lnTo>
                <a:cubicBezTo>
                  <a:pt x="21107" y="7126"/>
                  <a:pt x="21600" y="5855"/>
                  <a:pt x="21600" y="4287"/>
                </a:cubicBezTo>
                <a:lnTo>
                  <a:pt x="21600" y="2839"/>
                </a:lnTo>
                <a:cubicBezTo>
                  <a:pt x="21600" y="1271"/>
                  <a:pt x="21107" y="0"/>
                  <a:pt x="20498" y="0"/>
                </a:cubicBezTo>
                <a:lnTo>
                  <a:pt x="11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Ok.  Show me the jug so I can fill it.</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71"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172"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173" name="Quote Bubble"/>
          <p:cNvSpPr/>
          <p:nvPr/>
        </p:nvSpPr>
        <p:spPr>
          <a:xfrm>
            <a:off x="4546600" y="1244600"/>
            <a:ext cx="53086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 y="0"/>
                </a:moveTo>
                <a:cubicBezTo>
                  <a:pt x="925" y="0"/>
                  <a:pt x="0" y="1209"/>
                  <a:pt x="0" y="2700"/>
                </a:cubicBezTo>
                <a:lnTo>
                  <a:pt x="0" y="5805"/>
                </a:lnTo>
                <a:cubicBezTo>
                  <a:pt x="0" y="7296"/>
                  <a:pt x="925" y="8505"/>
                  <a:pt x="2067" y="8505"/>
                </a:cubicBezTo>
                <a:lnTo>
                  <a:pt x="8909" y="8505"/>
                </a:lnTo>
                <a:lnTo>
                  <a:pt x="4754" y="21600"/>
                </a:lnTo>
                <a:lnTo>
                  <a:pt x="9741" y="8505"/>
                </a:lnTo>
                <a:lnTo>
                  <a:pt x="19533" y="8505"/>
                </a:lnTo>
                <a:cubicBezTo>
                  <a:pt x="20675" y="8505"/>
                  <a:pt x="21600" y="7296"/>
                  <a:pt x="21600" y="5805"/>
                </a:cubicBezTo>
                <a:lnTo>
                  <a:pt x="21600" y="2700"/>
                </a:lnTo>
                <a:cubicBezTo>
                  <a:pt x="21600" y="1209"/>
                  <a:pt x="20675" y="0"/>
                  <a:pt x="19533" y="0"/>
                </a:cubicBezTo>
                <a:lnTo>
                  <a:pt x="2067"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174" name="Kaya maskanguichi."/>
          <p:cNvSpPr txBox="1"/>
          <p:nvPr/>
        </p:nvSpPr>
        <p:spPr>
          <a:xfrm>
            <a:off x="4737100" y="1689100"/>
            <a:ext cx="48514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Kaya maskanguichi.</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667" name="DSC02012.tiff" descr="DSC02012.tiff"/>
          <p:cNvPicPr>
            <a:picLocks noChangeAspect="1"/>
          </p:cNvPicPr>
          <p:nvPr/>
        </p:nvPicPr>
        <p:blipFill>
          <a:blip r:embed="rId2">
            <a:extLst/>
          </a:blip>
          <a:stretch>
            <a:fillRect/>
          </a:stretch>
        </p:blipFill>
        <p:spPr>
          <a:xfrm>
            <a:off x="1037167" y="1339850"/>
            <a:ext cx="10989734" cy="8242300"/>
          </a:xfrm>
          <a:prstGeom prst="rect">
            <a:avLst/>
          </a:prstGeom>
          <a:ln w="12700">
            <a:miter lim="400000"/>
          </a:ln>
        </p:spPr>
      </p:pic>
      <p:sp>
        <p:nvSpPr>
          <p:cNvPr id="668" name="Allimi. Purura rikuchiwai undachingaj."/>
          <p:cNvSpPr/>
          <p:nvPr/>
        </p:nvSpPr>
        <p:spPr>
          <a:xfrm>
            <a:off x="3644900" y="355600"/>
            <a:ext cx="6350000" cy="2463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02" y="0"/>
                </a:moveTo>
                <a:cubicBezTo>
                  <a:pt x="493" y="0"/>
                  <a:pt x="0" y="1271"/>
                  <a:pt x="0" y="2839"/>
                </a:cubicBezTo>
                <a:lnTo>
                  <a:pt x="0" y="5957"/>
                </a:lnTo>
                <a:cubicBezTo>
                  <a:pt x="0" y="7525"/>
                  <a:pt x="493" y="8796"/>
                  <a:pt x="1102" y="8796"/>
                </a:cubicBezTo>
                <a:lnTo>
                  <a:pt x="11931" y="8796"/>
                </a:lnTo>
                <a:lnTo>
                  <a:pt x="17842" y="21600"/>
                </a:lnTo>
                <a:lnTo>
                  <a:pt x="13191" y="8796"/>
                </a:lnTo>
                <a:lnTo>
                  <a:pt x="20498" y="8796"/>
                </a:lnTo>
                <a:cubicBezTo>
                  <a:pt x="21107" y="8796"/>
                  <a:pt x="21600" y="7525"/>
                  <a:pt x="21600" y="5957"/>
                </a:cubicBezTo>
                <a:lnTo>
                  <a:pt x="21600" y="2839"/>
                </a:lnTo>
                <a:cubicBezTo>
                  <a:pt x="21600" y="1271"/>
                  <a:pt x="21107" y="0"/>
                  <a:pt x="20498" y="0"/>
                </a:cubicBezTo>
                <a:lnTo>
                  <a:pt x="11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Allimi. Purura rikuchiwai undachingaj.</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70" name="Basurara pakalla ichun yakuma."/>
          <p:cNvSpPr txBox="1"/>
          <p:nvPr/>
        </p:nvSpPr>
        <p:spPr>
          <a:xfrm>
            <a:off x="1016000" y="329666"/>
            <a:ext cx="7543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Basurara pakalla ichun yakuma.</a:t>
            </a:r>
          </a:p>
        </p:txBody>
      </p:sp>
      <p:pic>
        <p:nvPicPr>
          <p:cNvPr id="671" name="Darien-National-Park-Panama.png" descr="Darien-National-Park-Panama.png"/>
          <p:cNvPicPr>
            <a:picLocks noChangeAspect="1"/>
          </p:cNvPicPr>
          <p:nvPr/>
        </p:nvPicPr>
        <p:blipFill>
          <a:blip r:embed="rId2">
            <a:extLst/>
          </a:blip>
          <a:stretch>
            <a:fillRect/>
          </a:stretch>
        </p:blipFill>
        <p:spPr>
          <a:xfrm>
            <a:off x="-336550" y="-469900"/>
            <a:ext cx="12484100" cy="9363075"/>
          </a:xfrm>
          <a:prstGeom prst="rect">
            <a:avLst/>
          </a:prstGeom>
          <a:ln w="12700">
            <a:miter lim="400000"/>
          </a:ln>
        </p:spPr>
      </p:pic>
      <p:sp>
        <p:nvSpPr>
          <p:cNvPr id="672" name="Kill the lights!."/>
          <p:cNvSpPr/>
          <p:nvPr/>
        </p:nvSpPr>
        <p:spPr>
          <a:xfrm>
            <a:off x="6350000" y="1066800"/>
            <a:ext cx="38100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6" y="0"/>
                </a:moveTo>
                <a:cubicBezTo>
                  <a:pt x="822" y="0"/>
                  <a:pt x="0" y="705"/>
                  <a:pt x="0" y="1574"/>
                </a:cubicBezTo>
                <a:lnTo>
                  <a:pt x="0" y="1759"/>
                </a:lnTo>
                <a:cubicBezTo>
                  <a:pt x="0" y="2628"/>
                  <a:pt x="822" y="3333"/>
                  <a:pt x="1836" y="3333"/>
                </a:cubicBezTo>
                <a:lnTo>
                  <a:pt x="9020" y="3333"/>
                </a:lnTo>
                <a:lnTo>
                  <a:pt x="21600" y="21600"/>
                </a:lnTo>
                <a:lnTo>
                  <a:pt x="10663" y="3333"/>
                </a:lnTo>
                <a:lnTo>
                  <a:pt x="15732" y="3333"/>
                </a:lnTo>
                <a:cubicBezTo>
                  <a:pt x="16746" y="3333"/>
                  <a:pt x="17568" y="2628"/>
                  <a:pt x="17568" y="1759"/>
                </a:cubicBezTo>
                <a:lnTo>
                  <a:pt x="17568" y="1574"/>
                </a:lnTo>
                <a:cubicBezTo>
                  <a:pt x="17568" y="705"/>
                  <a:pt x="16746" y="0"/>
                  <a:pt x="15732" y="0"/>
                </a:cubicBezTo>
                <a:lnTo>
                  <a:pt x="183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Kill the lights!.</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74" name="kamana      to try something…"/>
          <p:cNvSpPr txBox="1"/>
          <p:nvPr/>
        </p:nvSpPr>
        <p:spPr>
          <a:xfrm>
            <a:off x="622300" y="-38633"/>
            <a:ext cx="11430000" cy="3178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kamana      to try something</a:t>
            </a:r>
          </a:p>
          <a:p>
            <a:pPr lvl="1" indent="0" algn="l" defTabSz="457200">
              <a:defRPr sz="2800">
                <a:solidFill>
                  <a:srgbClr val="2F1729"/>
                </a:solidFill>
                <a:latin typeface="Arial"/>
                <a:ea typeface="Arial"/>
                <a:cs typeface="Arial"/>
                <a:sym typeface="Arial"/>
              </a:defRPr>
            </a:pPr>
            <a:r>
              <a:t>Kamai!       Try it!</a:t>
            </a:r>
          </a:p>
          <a:p>
            <a:pPr lvl="1" indent="0" algn="l" defTabSz="457200">
              <a:defRPr sz="2800">
                <a:solidFill>
                  <a:srgbClr val="2F1729"/>
                </a:solidFill>
                <a:latin typeface="Arial"/>
                <a:ea typeface="Arial"/>
                <a:cs typeface="Arial"/>
                <a:sym typeface="Arial"/>
              </a:defRPr>
            </a:pPr>
            <a:r>
              <a:t>Kamaichi   (You plural as in “ y’all”) Try it!</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In runa shimi the most common form of making a polite request is to conjugate the verb with the dependent verb marker -sha followed by the word kuwai or “give me” ( “give me the favor of____” as in English “Do me the favor of____).   For example.  Wasira pichai! = Sweep the house.   Wasira pichasha kuwai.   Give me the favor of sweeping the house.  </a:t>
            </a:r>
          </a:p>
          <a:p>
            <a:pPr lvl="1" indent="0" algn="l" defTabSz="457200">
              <a:defRPr sz="2800">
                <a:solidFill>
                  <a:srgbClr val="2F1729"/>
                </a:solidFill>
                <a:latin typeface="Arial"/>
                <a:ea typeface="Arial"/>
                <a:cs typeface="Arial"/>
                <a:sym typeface="Arial"/>
              </a:defRPr>
            </a:pPr>
            <a:r>
              <a:t>verb stem + -sha   kuwai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Examples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Llachapara taksasha kuwai.  		Do (Give) me the favor of washing the clothes</a:t>
            </a:r>
          </a:p>
          <a:p>
            <a:pPr lvl="1" indent="0" algn="l" defTabSz="457200">
              <a:defRPr sz="2800">
                <a:solidFill>
                  <a:srgbClr val="2F1729"/>
                </a:solidFill>
                <a:latin typeface="Arial"/>
                <a:ea typeface="Arial"/>
                <a:cs typeface="Arial"/>
                <a:sym typeface="Arial"/>
              </a:defRPr>
            </a:pPr>
            <a:r>
              <a:t>Kai mangara maillasha kuwai.   		Do (Give) me the favor of washing this pot</a:t>
            </a:r>
          </a:p>
          <a:p>
            <a:pPr lvl="1" indent="0" algn="l" defTabSz="457200">
              <a:defRPr sz="2800">
                <a:solidFill>
                  <a:srgbClr val="2F1729"/>
                </a:solidFill>
                <a:latin typeface="Arial"/>
                <a:ea typeface="Arial"/>
                <a:cs typeface="Arial"/>
                <a:sym typeface="Arial"/>
              </a:defRPr>
            </a:pPr>
            <a:r>
              <a:t>Lumura yanusha kuwai.   		Do (Give) me the favor of cooking the manioc.</a:t>
            </a:r>
          </a:p>
          <a:p>
            <a:pPr lvl="1" indent="0" algn="l" defTabSz="457200">
              <a:defRPr sz="2800">
                <a:solidFill>
                  <a:srgbClr val="2F1729"/>
                </a:solidFill>
                <a:latin typeface="Arial"/>
                <a:ea typeface="Arial"/>
                <a:cs typeface="Arial"/>
                <a:sym typeface="Arial"/>
              </a:defRPr>
            </a:pPr>
            <a:r>
              <a:t>Wasira pichasha kuwai     		Do (Give) me the favor of sweeping the house.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Exercise: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Translate: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Chi mangara llukchisha kuwai</a:t>
            </a:r>
          </a:p>
          <a:p>
            <a:pPr lvl="1" indent="0" algn="l" defTabSz="457200">
              <a:defRPr sz="2800">
                <a:solidFill>
                  <a:srgbClr val="2F1729"/>
                </a:solidFill>
                <a:latin typeface="Arial"/>
                <a:ea typeface="Arial"/>
                <a:cs typeface="Arial"/>
                <a:sym typeface="Arial"/>
              </a:defRPr>
            </a:pPr>
            <a:r>
              <a:t>Chi mangara shayachisha kuwai</a:t>
            </a:r>
          </a:p>
          <a:p>
            <a:pPr lvl="1" indent="0" algn="l" defTabSz="457200">
              <a:defRPr sz="2800">
                <a:solidFill>
                  <a:srgbClr val="2F1729"/>
                </a:solidFill>
                <a:latin typeface="Arial"/>
                <a:ea typeface="Arial"/>
                <a:cs typeface="Arial"/>
                <a:sym typeface="Arial"/>
              </a:defRPr>
            </a:pPr>
            <a:r>
              <a:t>Chi wawara armachisha kuwai</a:t>
            </a:r>
          </a:p>
          <a:p>
            <a:pPr lvl="1" indent="0" algn="l" defTabSz="457200">
              <a:defRPr sz="2800">
                <a:solidFill>
                  <a:srgbClr val="2F1729"/>
                </a:solidFill>
                <a:latin typeface="Arial"/>
                <a:ea typeface="Arial"/>
                <a:cs typeface="Arial"/>
                <a:sym typeface="Arial"/>
              </a:defRPr>
            </a:pPr>
            <a:r>
              <a:t>Chi palandara kuchusha kuwai</a:t>
            </a:r>
          </a:p>
          <a:p>
            <a:pPr lvl="1" indent="0" algn="l" defTabSz="457200">
              <a:defRPr sz="2800">
                <a:solidFill>
                  <a:srgbClr val="2F1729"/>
                </a:solidFill>
                <a:latin typeface="Arial"/>
                <a:ea typeface="Arial"/>
                <a:cs typeface="Arial"/>
                <a:sym typeface="Arial"/>
              </a:defRPr>
            </a:pPr>
            <a:r>
              <a:t>Chi chiwillara llushtisha kuway</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When the infinitive ending is removed from some verbs the verb stem ends in “i”.  In these cases</a:t>
            </a:r>
          </a:p>
          <a:p>
            <a:pPr lvl="1" indent="0" algn="l" defTabSz="457200">
              <a:defRPr sz="2800">
                <a:solidFill>
                  <a:srgbClr val="2F1729"/>
                </a:solidFill>
                <a:latin typeface="Arial"/>
                <a:ea typeface="Arial"/>
                <a:cs typeface="Arial"/>
                <a:sym typeface="Arial"/>
              </a:defRPr>
            </a:pPr>
            <a:r>
              <a:t>adding another -i to create the imperative is redundant and the -i is not doubled.</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Examples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Sirina 	To lie down</a:t>
            </a:r>
          </a:p>
          <a:p>
            <a:pPr lvl="1" indent="0" algn="l" defTabSz="457200">
              <a:defRPr sz="2800">
                <a:solidFill>
                  <a:srgbClr val="2F1729"/>
                </a:solidFill>
                <a:latin typeface="Arial"/>
                <a:ea typeface="Arial"/>
                <a:cs typeface="Arial"/>
                <a:sym typeface="Arial"/>
              </a:defRPr>
            </a:pPr>
            <a:r>
              <a:t>Siri 	Lie down!</a:t>
            </a:r>
          </a:p>
          <a:p>
            <a:pPr lvl="1" indent="0" algn="l" defTabSz="457200">
              <a:defRPr sz="2800">
                <a:solidFill>
                  <a:srgbClr val="2F1729"/>
                </a:solidFill>
                <a:latin typeface="Arial"/>
                <a:ea typeface="Arial"/>
                <a:cs typeface="Arial"/>
                <a:sym typeface="Arial"/>
              </a:defRPr>
            </a:pPr>
            <a:r>
              <a:t>Sirichi 	You all lie down!</a:t>
            </a:r>
          </a:p>
          <a:p>
            <a:pPr lvl="1" indent="0" algn="l" defTabSz="457200">
              <a:defRPr sz="2800">
                <a:solidFill>
                  <a:srgbClr val="2F1729"/>
                </a:solidFill>
                <a:latin typeface="Arial"/>
                <a:ea typeface="Arial"/>
                <a:cs typeface="Arial"/>
                <a:sym typeface="Arial"/>
              </a:defRPr>
            </a:pPr>
            <a:r>
              <a:t>likcharina   			to wake up</a:t>
            </a:r>
          </a:p>
          <a:p>
            <a:pPr lvl="1" indent="0" algn="l" defTabSz="457200">
              <a:defRPr sz="2800">
                <a:solidFill>
                  <a:srgbClr val="2F1729"/>
                </a:solidFill>
                <a:latin typeface="Arial"/>
                <a:ea typeface="Arial"/>
                <a:cs typeface="Arial"/>
                <a:sym typeface="Arial"/>
              </a:defRPr>
            </a:pPr>
            <a:r>
              <a:t>Likchari!   			Wake up!</a:t>
            </a:r>
          </a:p>
          <a:p>
            <a:pPr lvl="1" indent="0" algn="l" defTabSz="457200">
              <a:defRPr sz="2800">
                <a:solidFill>
                  <a:srgbClr val="2F1729"/>
                </a:solidFill>
                <a:latin typeface="Arial"/>
                <a:ea typeface="Arial"/>
                <a:cs typeface="Arial"/>
                <a:sym typeface="Arial"/>
              </a:defRPr>
            </a:pPr>
            <a:r>
              <a:t>Likcharichi!  			Wake up (plural)</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upina    				To drink</a:t>
            </a:r>
          </a:p>
          <a:p>
            <a:pPr lvl="1" indent="0" algn="l" defTabSz="457200">
              <a:defRPr sz="2800">
                <a:solidFill>
                  <a:srgbClr val="2F1729"/>
                </a:solidFill>
                <a:latin typeface="Arial"/>
                <a:ea typeface="Arial"/>
                <a:cs typeface="Arial"/>
                <a:sym typeface="Arial"/>
              </a:defRPr>
            </a:pPr>
            <a:r>
              <a:t>Upi! 				Drink!   </a:t>
            </a:r>
          </a:p>
          <a:p>
            <a:pPr lvl="1" indent="0" algn="l" defTabSz="457200">
              <a:defRPr sz="2800">
                <a:solidFill>
                  <a:srgbClr val="2F1729"/>
                </a:solidFill>
                <a:latin typeface="Arial"/>
                <a:ea typeface="Arial"/>
                <a:cs typeface="Arial"/>
                <a:sym typeface="Arial"/>
              </a:defRPr>
            </a:pPr>
            <a:r>
              <a:t>Upichi!   			Drink (plural)</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Negative commands</a:t>
            </a:r>
          </a:p>
          <a:p>
            <a:pPr lvl="1" indent="0" algn="l" defTabSz="457200">
              <a:defRPr sz="2800">
                <a:solidFill>
                  <a:srgbClr val="2F1729"/>
                </a:solidFill>
                <a:latin typeface="Arial"/>
                <a:ea typeface="Arial"/>
                <a:cs typeface="Arial"/>
                <a:sym typeface="Arial"/>
              </a:defRPr>
            </a:pPr>
            <a:r>
              <a:t>To form a negative command place the word “ama” (don’t) before the verb denoting the action </a:t>
            </a:r>
          </a:p>
          <a:p>
            <a:pPr lvl="1" indent="0" algn="l" defTabSz="457200">
              <a:defRPr sz="2800">
                <a:solidFill>
                  <a:srgbClr val="2F1729"/>
                </a:solidFill>
                <a:latin typeface="Arial"/>
                <a:ea typeface="Arial"/>
                <a:cs typeface="Arial"/>
                <a:sym typeface="Arial"/>
              </a:defRPr>
            </a:pPr>
            <a:r>
              <a:t>and add the suffix “-chu” to the verb after the imperative ending.</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r>
              <a:t>Kaita ama upichu!	 Don’t drink this! </a:t>
            </a:r>
          </a:p>
          <a:p>
            <a:pPr lvl="1" indent="0" algn="l" defTabSz="457200">
              <a:defRPr sz="2800">
                <a:solidFill>
                  <a:srgbClr val="2F1729"/>
                </a:solidFill>
                <a:latin typeface="Arial"/>
                <a:ea typeface="Arial"/>
                <a:cs typeface="Arial"/>
                <a:sym typeface="Arial"/>
              </a:defRPr>
            </a:pPr>
            <a:r>
              <a:t>Ama rimaichu! 		 Don’t speak   </a:t>
            </a:r>
          </a:p>
          <a:p>
            <a:pPr lvl="1" indent="0" algn="l" defTabSz="457200">
              <a:defRPr sz="2800">
                <a:solidFill>
                  <a:srgbClr val="2F1729"/>
                </a:solidFill>
                <a:latin typeface="Arial"/>
                <a:ea typeface="Arial"/>
                <a:cs typeface="Arial"/>
                <a:sym typeface="Arial"/>
              </a:defRPr>
            </a:pPr>
            <a:r>
              <a:t>Ama tapuichu! 		 Don’t ask!</a:t>
            </a:r>
          </a:p>
          <a:p>
            <a:pPr lvl="1" indent="0" algn="l" defTabSz="457200">
              <a:defRPr sz="2800">
                <a:solidFill>
                  <a:srgbClr val="2F1729"/>
                </a:solidFill>
                <a:latin typeface="Arial"/>
                <a:ea typeface="Arial"/>
                <a:cs typeface="Arial"/>
                <a:sym typeface="Arial"/>
              </a:defRPr>
            </a:pPr>
            <a:r>
              <a:t>Ama mikuichu! 	 Don’t eat!</a:t>
            </a:r>
          </a:p>
          <a:p>
            <a:pPr lvl="1" indent="0" algn="l" defTabSz="457200">
              <a:defRPr sz="2800">
                <a:solidFill>
                  <a:srgbClr val="2F1729"/>
                </a:solidFill>
                <a:latin typeface="Arial"/>
                <a:ea typeface="Arial"/>
                <a:cs typeface="Arial"/>
                <a:sym typeface="Arial"/>
              </a:defRPr>
            </a:pPr>
            <a:r>
              <a:t>Ama puñuichu!  	 Don’t sleep!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76" name="Text"/>
          <p:cNvSpPr txBox="1"/>
          <p:nvPr/>
        </p:nvSpPr>
        <p:spPr>
          <a:xfrm>
            <a:off x="762000" y="5092166"/>
            <a:ext cx="114300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
        <p:nvSpPr>
          <p:cNvPr id="677" name="“Ama ichusha puringuichu kai wawara.”  Kasna rimasha kamachika Nunguli chi warmira."/>
          <p:cNvSpPr txBox="1"/>
          <p:nvPr/>
        </p:nvSpPr>
        <p:spPr>
          <a:xfrm>
            <a:off x="1104900" y="1580616"/>
            <a:ext cx="77978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“Ama ichusha puringuichu kai wawara.”  Kasna rimasha kamachika Nunguli chi warmira.</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79" name="Text"/>
          <p:cNvSpPr txBox="1"/>
          <p:nvPr/>
        </p:nvSpPr>
        <p:spPr>
          <a:xfrm>
            <a:off x="762000" y="5092166"/>
            <a:ext cx="114300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681" name="Exercises:   Kai iyaigunara rukusha katinguichi:…"/>
          <p:cNvSpPr txBox="1"/>
          <p:nvPr/>
        </p:nvSpPr>
        <p:spPr>
          <a:xfrm>
            <a:off x="762000" y="3263366"/>
            <a:ext cx="11430000" cy="4966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Exercises:   Kai iyaigunara rukusha katinguichi: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Kaya imara rurana anchi?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Kaya tutamanda atarina anguichi. Chi washa armana anguichi. Chi manda mikunas anguichi. Chi manda yachaungaj awama sikana anguichi. Washa chagrama sachara pichangaj, lumura tarpungaj rina anguichi. Puchukaibi yakuma armangaj rina anguichi. Chi washa wasima mikungaj, samangaj tigrana anguichi.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683" name="Image" descr="Image"/>
          <p:cNvPicPr>
            <a:picLocks noChangeAspect="1"/>
          </p:cNvPicPr>
          <p:nvPr>
            <p:ph type="pic" idx="21"/>
          </p:nvPr>
        </p:nvPicPr>
        <p:blipFill>
          <a:blip r:embed="rId2">
            <a:extLst/>
          </a:blip>
          <a:srcRect l="0" t="5618" r="0" b="5483"/>
          <a:stretch>
            <a:fillRect/>
          </a:stretch>
        </p:blipFill>
        <p:spPr>
          <a:xfrm>
            <a:off x="7124700" y="1968500"/>
            <a:ext cx="4216400" cy="5626100"/>
          </a:xfrm>
          <a:prstGeom prst="rect">
            <a:avLst/>
          </a:prstGeom>
        </p:spPr>
      </p:pic>
      <p:sp>
        <p:nvSpPr>
          <p:cNvPr id="684" name="Double-click to edit"/>
          <p:cNvSpPr txBox="1"/>
          <p:nvPr>
            <p:ph type="title"/>
          </p:nvPr>
        </p:nvSpPr>
        <p:spPr>
          <a:prstGeom prst="rect">
            <a:avLst/>
          </a:prstGeom>
        </p:spPr>
        <p:txBody>
          <a:bodyPr/>
          <a:lstStyle/>
          <a:p>
            <a:pPr/>
          </a:p>
        </p:txBody>
      </p:sp>
      <p:sp>
        <p:nvSpPr>
          <p:cNvPr id="685" name="Double-click to edit"/>
          <p:cNvSpPr txBox="1"/>
          <p:nvPr>
            <p:ph type="body" sz="quarter" idx="1"/>
          </p:nvPr>
        </p:nvSpPr>
        <p:spPr>
          <a:prstGeom prst="rect">
            <a:avLst/>
          </a:prstGeom>
        </p:spPr>
        <p:txBody>
          <a:bodyPr/>
          <a:lstStyle/>
          <a:p>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76" name="Basurara pakalla ichun yakuma."/>
          <p:cNvSpPr txBox="1"/>
          <p:nvPr/>
        </p:nvSpPr>
        <p:spPr>
          <a:xfrm>
            <a:off x="1016000" y="329666"/>
            <a:ext cx="7543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Basurara pakalla ichun yakuma.</a:t>
            </a:r>
          </a:p>
        </p:txBody>
      </p:sp>
      <p:pic>
        <p:nvPicPr>
          <p:cNvPr id="177" name="Darien-National-Park-Panama.png" descr="Darien-National-Park-Panama.png"/>
          <p:cNvPicPr>
            <a:picLocks noChangeAspect="1"/>
          </p:cNvPicPr>
          <p:nvPr/>
        </p:nvPicPr>
        <p:blipFill>
          <a:blip r:embed="rId2">
            <a:extLst/>
          </a:blip>
          <a:stretch>
            <a:fillRect/>
          </a:stretch>
        </p:blipFill>
        <p:spPr>
          <a:xfrm>
            <a:off x="-336550" y="-469900"/>
            <a:ext cx="12484100" cy="9363075"/>
          </a:xfrm>
          <a:prstGeom prst="rect">
            <a:avLst/>
          </a:prstGeom>
          <a:ln w="12700">
            <a:miter lim="400000"/>
          </a:ln>
        </p:spPr>
      </p:pic>
      <p:sp>
        <p:nvSpPr>
          <p:cNvPr id="178" name="Kill the lights!."/>
          <p:cNvSpPr/>
          <p:nvPr/>
        </p:nvSpPr>
        <p:spPr>
          <a:xfrm>
            <a:off x="6350000" y="1066800"/>
            <a:ext cx="38100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6" y="0"/>
                </a:moveTo>
                <a:cubicBezTo>
                  <a:pt x="822" y="0"/>
                  <a:pt x="0" y="705"/>
                  <a:pt x="0" y="1574"/>
                </a:cubicBezTo>
                <a:lnTo>
                  <a:pt x="0" y="1759"/>
                </a:lnTo>
                <a:cubicBezTo>
                  <a:pt x="0" y="2628"/>
                  <a:pt x="822" y="3333"/>
                  <a:pt x="1836" y="3333"/>
                </a:cubicBezTo>
                <a:lnTo>
                  <a:pt x="9020" y="3333"/>
                </a:lnTo>
                <a:lnTo>
                  <a:pt x="21600" y="21600"/>
                </a:lnTo>
                <a:lnTo>
                  <a:pt x="10663" y="3333"/>
                </a:lnTo>
                <a:lnTo>
                  <a:pt x="15732" y="3333"/>
                </a:lnTo>
                <a:cubicBezTo>
                  <a:pt x="16746" y="3333"/>
                  <a:pt x="17568" y="2628"/>
                  <a:pt x="17568" y="1759"/>
                </a:cubicBezTo>
                <a:lnTo>
                  <a:pt x="17568" y="1574"/>
                </a:lnTo>
                <a:cubicBezTo>
                  <a:pt x="17568" y="705"/>
                  <a:pt x="16746" y="0"/>
                  <a:pt x="15732" y="0"/>
                </a:cubicBezTo>
                <a:lnTo>
                  <a:pt x="183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Kill the lights!.</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80" name="Basurara pakalla ichun yakuma."/>
          <p:cNvSpPr txBox="1"/>
          <p:nvPr/>
        </p:nvSpPr>
        <p:spPr>
          <a:xfrm>
            <a:off x="1016000" y="329666"/>
            <a:ext cx="7543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Basurara pakalla ichun yakuma.</a:t>
            </a:r>
          </a:p>
        </p:txBody>
      </p:sp>
      <p:pic>
        <p:nvPicPr>
          <p:cNvPr id="181" name="Darien-National-Park-Panama.png" descr="Darien-National-Park-Panama.png"/>
          <p:cNvPicPr>
            <a:picLocks noChangeAspect="1"/>
          </p:cNvPicPr>
          <p:nvPr/>
        </p:nvPicPr>
        <p:blipFill>
          <a:blip r:embed="rId2">
            <a:extLst/>
          </a:blip>
          <a:stretch>
            <a:fillRect/>
          </a:stretch>
        </p:blipFill>
        <p:spPr>
          <a:xfrm>
            <a:off x="-336550" y="-469900"/>
            <a:ext cx="12484100" cy="9363075"/>
          </a:xfrm>
          <a:prstGeom prst="rect">
            <a:avLst/>
          </a:prstGeom>
          <a:ln w="12700">
            <a:miter lim="400000"/>
          </a:ln>
        </p:spPr>
      </p:pic>
      <p:sp>
        <p:nvSpPr>
          <p:cNvPr id="182" name="Luzda wañuchi!"/>
          <p:cNvSpPr/>
          <p:nvPr/>
        </p:nvSpPr>
        <p:spPr>
          <a:xfrm>
            <a:off x="6350000" y="1066800"/>
            <a:ext cx="39878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54" y="0"/>
                </a:moveTo>
                <a:cubicBezTo>
                  <a:pt x="785" y="0"/>
                  <a:pt x="0" y="705"/>
                  <a:pt x="0" y="1574"/>
                </a:cubicBezTo>
                <a:lnTo>
                  <a:pt x="0" y="1759"/>
                </a:lnTo>
                <a:cubicBezTo>
                  <a:pt x="0" y="2628"/>
                  <a:pt x="785" y="3333"/>
                  <a:pt x="1754" y="3333"/>
                </a:cubicBezTo>
                <a:lnTo>
                  <a:pt x="10860" y="3333"/>
                </a:lnTo>
                <a:lnTo>
                  <a:pt x="20637" y="21600"/>
                </a:lnTo>
                <a:lnTo>
                  <a:pt x="12365" y="3333"/>
                </a:lnTo>
                <a:lnTo>
                  <a:pt x="19846" y="3333"/>
                </a:lnTo>
                <a:cubicBezTo>
                  <a:pt x="20815" y="3333"/>
                  <a:pt x="21600" y="2628"/>
                  <a:pt x="21600" y="1759"/>
                </a:cubicBezTo>
                <a:lnTo>
                  <a:pt x="21600" y="1574"/>
                </a:lnTo>
                <a:cubicBezTo>
                  <a:pt x="21600" y="705"/>
                  <a:pt x="20815" y="0"/>
                  <a:pt x="19846" y="0"/>
                </a:cubicBezTo>
                <a:lnTo>
                  <a:pt x="175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Luzda wañuchi!</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84" name="Médico+Misionero.tiff" descr="Médico+Misionero.tiff"/>
          <p:cNvPicPr>
            <a:picLocks noChangeAspect="1"/>
          </p:cNvPicPr>
          <p:nvPr/>
        </p:nvPicPr>
        <p:blipFill>
          <a:blip r:embed="rId2">
            <a:extLst/>
          </a:blip>
          <a:stretch>
            <a:fillRect/>
          </a:stretch>
        </p:blipFill>
        <p:spPr>
          <a:xfrm>
            <a:off x="2895600" y="1383605"/>
            <a:ext cx="8851900" cy="8713590"/>
          </a:xfrm>
          <a:prstGeom prst="rect">
            <a:avLst/>
          </a:prstGeom>
          <a:ln w="12700">
            <a:miter lim="400000"/>
          </a:ln>
        </p:spPr>
      </p:pic>
      <p:sp>
        <p:nvSpPr>
          <p:cNvPr id="185" name="Breathe."/>
          <p:cNvSpPr txBox="1"/>
          <p:nvPr/>
        </p:nvSpPr>
        <p:spPr>
          <a:xfrm>
            <a:off x="3098800" y="431266"/>
            <a:ext cx="5194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Breathe.</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87" name="Médico+Misionero.tiff" descr="Médico+Misionero.tiff"/>
          <p:cNvPicPr>
            <a:picLocks noChangeAspect="1"/>
          </p:cNvPicPr>
          <p:nvPr/>
        </p:nvPicPr>
        <p:blipFill>
          <a:blip r:embed="rId2">
            <a:extLst/>
          </a:blip>
          <a:stretch>
            <a:fillRect/>
          </a:stretch>
        </p:blipFill>
        <p:spPr>
          <a:xfrm>
            <a:off x="2895600" y="1383605"/>
            <a:ext cx="8851900" cy="8713590"/>
          </a:xfrm>
          <a:prstGeom prst="rect">
            <a:avLst/>
          </a:prstGeom>
          <a:ln w="12700">
            <a:miter lim="400000"/>
          </a:ln>
        </p:spPr>
      </p:pic>
      <p:sp>
        <p:nvSpPr>
          <p:cNvPr id="188" name="Samay     Samangui"/>
          <p:cNvSpPr txBox="1"/>
          <p:nvPr/>
        </p:nvSpPr>
        <p:spPr>
          <a:xfrm>
            <a:off x="3098800" y="431266"/>
            <a:ext cx="5194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Samay     Samangui</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90"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191" name="Climb the tree."/>
          <p:cNvSpPr/>
          <p:nvPr/>
        </p:nvSpPr>
        <p:spPr>
          <a:xfrm>
            <a:off x="6769100" y="5041900"/>
            <a:ext cx="38100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6" y="0"/>
                </a:moveTo>
                <a:cubicBezTo>
                  <a:pt x="822" y="0"/>
                  <a:pt x="0" y="705"/>
                  <a:pt x="0" y="1574"/>
                </a:cubicBezTo>
                <a:lnTo>
                  <a:pt x="0" y="2006"/>
                </a:lnTo>
                <a:cubicBezTo>
                  <a:pt x="0" y="2875"/>
                  <a:pt x="822" y="3579"/>
                  <a:pt x="1836" y="3579"/>
                </a:cubicBezTo>
                <a:lnTo>
                  <a:pt x="9572" y="3579"/>
                </a:lnTo>
                <a:lnTo>
                  <a:pt x="21600" y="21600"/>
                </a:lnTo>
                <a:lnTo>
                  <a:pt x="11203" y="3579"/>
                </a:lnTo>
                <a:lnTo>
                  <a:pt x="16740" y="3579"/>
                </a:lnTo>
                <a:cubicBezTo>
                  <a:pt x="17754" y="3579"/>
                  <a:pt x="18576" y="2875"/>
                  <a:pt x="18576" y="2006"/>
                </a:cubicBezTo>
                <a:lnTo>
                  <a:pt x="18576" y="1574"/>
                </a:lnTo>
                <a:cubicBezTo>
                  <a:pt x="18576" y="705"/>
                  <a:pt x="17754" y="0"/>
                  <a:pt x="16740" y="0"/>
                </a:cubicBezTo>
                <a:lnTo>
                  <a:pt x="183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Climb the tree.</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93"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194" name="Yurara sikai."/>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Yurara sikai.</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39" name="The Imperative…"/>
          <p:cNvSpPr txBox="1"/>
          <p:nvPr/>
        </p:nvSpPr>
        <p:spPr>
          <a:xfrm>
            <a:off x="660400" y="-965200"/>
            <a:ext cx="11430000" cy="11468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The Imperative</a:t>
            </a:r>
          </a:p>
          <a:p>
            <a:pPr lvl="1" indent="0" algn="l" defTabSz="457200">
              <a:defRPr sz="2800">
                <a:solidFill>
                  <a:srgbClr val="2F1729"/>
                </a:solidFill>
                <a:latin typeface="Arial"/>
                <a:ea typeface="Arial"/>
                <a:cs typeface="Arial"/>
                <a:sym typeface="Arial"/>
              </a:defRPr>
            </a:pPr>
            <a:r>
              <a:t>Perhaps more</a:t>
            </a: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Rimana</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Rimai!      Speak!	                          Kaya rimangui </a:t>
            </a:r>
          </a:p>
          <a:p>
            <a:pPr lvl="1" indent="0" algn="l" defTabSz="457200">
              <a:defRPr sz="2800">
                <a:solidFill>
                  <a:srgbClr val="2F1729"/>
                </a:solidFill>
                <a:latin typeface="Arial"/>
                <a:ea typeface="Arial"/>
                <a:cs typeface="Arial"/>
                <a:sym typeface="Arial"/>
              </a:defRPr>
            </a:pPr>
            <a:r>
              <a:t>Rimai-chi  Speak (plural)             Kaya rimanguichi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Tapuna    to ask</a:t>
            </a:r>
          </a:p>
          <a:p>
            <a:pPr lvl="1" indent="0" algn="l" defTabSz="457200">
              <a:defRPr sz="2800">
                <a:solidFill>
                  <a:srgbClr val="2F1729"/>
                </a:solidFill>
                <a:latin typeface="Arial"/>
                <a:ea typeface="Arial"/>
                <a:cs typeface="Arial"/>
                <a:sym typeface="Arial"/>
              </a:defRPr>
            </a:pPr>
            <a:r>
              <a:t>Tapui!  Ask!		                                   Kaya tapungui</a:t>
            </a:r>
          </a:p>
          <a:p>
            <a:pPr lvl="1" indent="0" algn="l" defTabSz="457200">
              <a:defRPr sz="2800">
                <a:solidFill>
                  <a:srgbClr val="2F1729"/>
                </a:solidFill>
                <a:latin typeface="Arial"/>
                <a:ea typeface="Arial"/>
                <a:cs typeface="Arial"/>
                <a:sym typeface="Arial"/>
              </a:defRPr>
            </a:pPr>
            <a:r>
              <a:t>Tapuichi! Ask! (plural)                        Kaya tapunguichi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pichana         pichai        patara  pichangui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Upi!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tiarishunchi       hortative     Pedrowa librura mañashun    </a:t>
            </a:r>
          </a:p>
          <a:p>
            <a:pPr lvl="1" indent="0" algn="l" defTabSz="457200">
              <a:defRPr sz="2800">
                <a:solidFill>
                  <a:srgbClr val="2F1729"/>
                </a:solidFill>
                <a:latin typeface="Arial"/>
                <a:ea typeface="Arial"/>
                <a:cs typeface="Arial"/>
                <a:sym typeface="Arial"/>
              </a:defRPr>
            </a:pPr>
            <a:r>
              <a:t>atarishun   mikushun</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96"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197" name="Tie your feet!"/>
          <p:cNvSpPr/>
          <p:nvPr/>
        </p:nvSpPr>
        <p:spPr>
          <a:xfrm>
            <a:off x="6769100" y="5041900"/>
            <a:ext cx="38100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6" y="0"/>
                </a:moveTo>
                <a:cubicBezTo>
                  <a:pt x="822" y="0"/>
                  <a:pt x="0" y="705"/>
                  <a:pt x="0" y="1574"/>
                </a:cubicBezTo>
                <a:lnTo>
                  <a:pt x="0" y="2006"/>
                </a:lnTo>
                <a:cubicBezTo>
                  <a:pt x="0" y="2875"/>
                  <a:pt x="822" y="3579"/>
                  <a:pt x="1836" y="3579"/>
                </a:cubicBezTo>
                <a:lnTo>
                  <a:pt x="8136" y="3579"/>
                </a:lnTo>
                <a:lnTo>
                  <a:pt x="21600" y="21600"/>
                </a:lnTo>
                <a:lnTo>
                  <a:pt x="9819" y="3579"/>
                </a:lnTo>
                <a:lnTo>
                  <a:pt x="13644" y="3579"/>
                </a:lnTo>
                <a:cubicBezTo>
                  <a:pt x="14658" y="3579"/>
                  <a:pt x="15480" y="2875"/>
                  <a:pt x="15480" y="2006"/>
                </a:cubicBezTo>
                <a:lnTo>
                  <a:pt x="15480" y="1574"/>
                </a:lnTo>
                <a:cubicBezTo>
                  <a:pt x="15480" y="705"/>
                  <a:pt x="14658" y="0"/>
                  <a:pt x="13644" y="0"/>
                </a:cubicBezTo>
                <a:lnTo>
                  <a:pt x="183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Tie your feet!</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199"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00" name="Chakira watay."/>
          <p:cNvSpPr/>
          <p:nvPr/>
        </p:nvSpPr>
        <p:spPr>
          <a:xfrm>
            <a:off x="6731000" y="50800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Chakira watay.    </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02"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03" name="Muyura piti"/>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Muyura piti     </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05"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06" name="Cut the fruit!"/>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Cut the fruit!   </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08"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09" name="Climb with your feet tied.  chaki watana sikana"/>
          <p:cNvSpPr/>
          <p:nvPr/>
        </p:nvSpPr>
        <p:spPr>
          <a:xfrm>
            <a:off x="6769100" y="5041900"/>
            <a:ext cx="5774929" cy="494665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660"/>
                  <a:pt x="0" y="1475"/>
                </a:cubicBezTo>
                <a:lnTo>
                  <a:pt x="0" y="3237"/>
                </a:lnTo>
                <a:cubicBezTo>
                  <a:pt x="0" y="4052"/>
                  <a:pt x="566" y="4712"/>
                  <a:pt x="1263" y="4712"/>
                </a:cubicBezTo>
                <a:lnTo>
                  <a:pt x="10783" y="4712"/>
                </a:lnTo>
                <a:lnTo>
                  <a:pt x="14862" y="21600"/>
                </a:lnTo>
                <a:lnTo>
                  <a:pt x="11804" y="4712"/>
                </a:lnTo>
                <a:lnTo>
                  <a:pt x="20337" y="4712"/>
                </a:lnTo>
                <a:cubicBezTo>
                  <a:pt x="21034" y="4712"/>
                  <a:pt x="21600" y="4052"/>
                  <a:pt x="21600" y="3237"/>
                </a:cubicBezTo>
                <a:lnTo>
                  <a:pt x="21600" y="1475"/>
                </a:lnTo>
                <a:cubicBezTo>
                  <a:pt x="21600" y="660"/>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Climb with your feet tied.  chaki watana sikana   </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11"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12" name="Chakira watasha sikai"/>
          <p:cNvSpPr/>
          <p:nvPr/>
        </p:nvSpPr>
        <p:spPr>
          <a:xfrm>
            <a:off x="6654750" y="5003800"/>
            <a:ext cx="6630592" cy="588406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170" y="0"/>
                </a:moveTo>
                <a:cubicBezTo>
                  <a:pt x="524" y="0"/>
                  <a:pt x="0" y="590"/>
                  <a:pt x="0" y="1318"/>
                </a:cubicBezTo>
                <a:lnTo>
                  <a:pt x="0" y="5175"/>
                </a:lnTo>
                <a:cubicBezTo>
                  <a:pt x="0" y="5903"/>
                  <a:pt x="524" y="6495"/>
                  <a:pt x="1170" y="6495"/>
                </a:cubicBezTo>
                <a:lnTo>
                  <a:pt x="11125" y="6495"/>
                </a:lnTo>
                <a:lnTo>
                  <a:pt x="15357" y="21600"/>
                </a:lnTo>
                <a:lnTo>
                  <a:pt x="12079" y="6495"/>
                </a:lnTo>
                <a:lnTo>
                  <a:pt x="20430" y="6495"/>
                </a:lnTo>
                <a:cubicBezTo>
                  <a:pt x="21076" y="6495"/>
                  <a:pt x="21600" y="5903"/>
                  <a:pt x="21600" y="5175"/>
                </a:cubicBezTo>
                <a:lnTo>
                  <a:pt x="21600" y="1318"/>
                </a:lnTo>
                <a:cubicBezTo>
                  <a:pt x="21600" y="590"/>
                  <a:pt x="21076" y="0"/>
                  <a:pt x="20430" y="0"/>
                </a:cubicBezTo>
                <a:lnTo>
                  <a:pt x="117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Chakira watasha sikai</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14"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15" name="Climb up and cut the fruit."/>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Climb up and cut the fruit.</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17"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18" name="Sikasha muyura piti."/>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Sikasha muyura piti.</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20"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21" name="Kaya sikasha muyura piti."/>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Kaya sikasha muyura piti.</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23"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24" name="Cut the siona cluster (racimu)."/>
          <p:cNvSpPr/>
          <p:nvPr/>
        </p:nvSpPr>
        <p:spPr>
          <a:xfrm>
            <a:off x="6324600" y="5003800"/>
            <a:ext cx="67310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39" y="0"/>
                </a:moveTo>
                <a:cubicBezTo>
                  <a:pt x="465" y="0"/>
                  <a:pt x="0" y="705"/>
                  <a:pt x="0" y="1574"/>
                </a:cubicBezTo>
                <a:lnTo>
                  <a:pt x="0" y="2006"/>
                </a:lnTo>
                <a:cubicBezTo>
                  <a:pt x="0" y="2875"/>
                  <a:pt x="465" y="3579"/>
                  <a:pt x="1039" y="3579"/>
                </a:cubicBezTo>
                <a:lnTo>
                  <a:pt x="10519" y="3579"/>
                </a:lnTo>
                <a:lnTo>
                  <a:pt x="12226" y="21600"/>
                </a:lnTo>
                <a:lnTo>
                  <a:pt x="11337" y="3579"/>
                </a:lnTo>
                <a:lnTo>
                  <a:pt x="20561" y="3579"/>
                </a:lnTo>
                <a:cubicBezTo>
                  <a:pt x="21135" y="3579"/>
                  <a:pt x="21600" y="2875"/>
                  <a:pt x="21600" y="2006"/>
                </a:cubicBezTo>
                <a:lnTo>
                  <a:pt x="21600" y="1574"/>
                </a:lnTo>
                <a:cubicBezTo>
                  <a:pt x="21600" y="705"/>
                  <a:pt x="21135" y="0"/>
                  <a:pt x="20561" y="0"/>
                </a:cubicBezTo>
                <a:lnTo>
                  <a:pt x="1039"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Cut the siona cluster (racimu).</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1" name="When the infinitive ending is removed from some verbs the verb stem ends in “i”.  In these cases…"/>
          <p:cNvSpPr txBox="1"/>
          <p:nvPr/>
        </p:nvSpPr>
        <p:spPr>
          <a:xfrm>
            <a:off x="571500" y="1320266"/>
            <a:ext cx="11430000" cy="9843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When the infinitive ending is removed from some verbs the verb stem ends in “i”.  In these cases</a:t>
            </a:r>
          </a:p>
          <a:p>
            <a:pPr lvl="1" indent="0" algn="l" defTabSz="457200">
              <a:defRPr sz="2800">
                <a:solidFill>
                  <a:srgbClr val="2F1729"/>
                </a:solidFill>
                <a:latin typeface="Arial"/>
                <a:ea typeface="Arial"/>
                <a:cs typeface="Arial"/>
                <a:sym typeface="Arial"/>
              </a:defRPr>
            </a:pPr>
            <a:r>
              <a:t>adding another -i to create the imperative is redundant and the -i is not doubled.</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 Examples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Sirina 	To lie down</a:t>
            </a:r>
          </a:p>
          <a:p>
            <a:pPr lvl="1" indent="0" algn="l" defTabSz="457200">
              <a:defRPr sz="2800">
                <a:solidFill>
                  <a:srgbClr val="2F1729"/>
                </a:solidFill>
                <a:latin typeface="Arial"/>
                <a:ea typeface="Arial"/>
                <a:cs typeface="Arial"/>
                <a:sym typeface="Arial"/>
              </a:defRPr>
            </a:pPr>
            <a:r>
              <a:t>Siri 	Lie down!</a:t>
            </a:r>
          </a:p>
          <a:p>
            <a:pPr lvl="1" indent="0" algn="l" defTabSz="457200">
              <a:defRPr sz="2800">
                <a:solidFill>
                  <a:srgbClr val="2F1729"/>
                </a:solidFill>
                <a:latin typeface="Arial"/>
                <a:ea typeface="Arial"/>
                <a:cs typeface="Arial"/>
                <a:sym typeface="Arial"/>
              </a:defRPr>
            </a:pPr>
            <a:r>
              <a:t>Sirichi 	You all lie down!</a:t>
            </a:r>
          </a:p>
          <a:p>
            <a:pPr lvl="1" indent="0" algn="l" defTabSz="457200">
              <a:defRPr sz="2800">
                <a:solidFill>
                  <a:srgbClr val="2F1729"/>
                </a:solidFill>
                <a:latin typeface="Arial"/>
                <a:ea typeface="Arial"/>
                <a:cs typeface="Arial"/>
                <a:sym typeface="Arial"/>
              </a:defRPr>
            </a:pPr>
            <a:r>
              <a:t>likcharina   			to wake up</a:t>
            </a:r>
          </a:p>
          <a:p>
            <a:pPr lvl="1" indent="0" algn="l" defTabSz="457200">
              <a:defRPr sz="2800">
                <a:solidFill>
                  <a:srgbClr val="2F1729"/>
                </a:solidFill>
                <a:latin typeface="Arial"/>
                <a:ea typeface="Arial"/>
                <a:cs typeface="Arial"/>
                <a:sym typeface="Arial"/>
              </a:defRPr>
            </a:pPr>
            <a:r>
              <a:t>Likchari!   			Wake up!</a:t>
            </a:r>
          </a:p>
          <a:p>
            <a:pPr lvl="1" indent="0" algn="l" defTabSz="457200">
              <a:defRPr sz="2800">
                <a:solidFill>
                  <a:srgbClr val="2F1729"/>
                </a:solidFill>
                <a:latin typeface="Arial"/>
                <a:ea typeface="Arial"/>
                <a:cs typeface="Arial"/>
                <a:sym typeface="Arial"/>
              </a:defRPr>
            </a:pPr>
            <a:r>
              <a:t>Likcharichi!  			Wake up (plural)</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(j)atarina    jatari!</a:t>
            </a:r>
          </a:p>
          <a:p>
            <a:pPr lvl="1" indent="0" algn="l" defTabSz="457200">
              <a:defRPr sz="2800">
                <a:solidFill>
                  <a:srgbClr val="2F1729"/>
                </a:solidFill>
                <a:latin typeface="Arial"/>
                <a:ea typeface="Arial"/>
                <a:cs typeface="Arial"/>
                <a:sym typeface="Arial"/>
              </a:defRPr>
            </a:pPr>
            <a:r>
              <a:t>tiarina</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upina    				To drink</a:t>
            </a:r>
          </a:p>
          <a:p>
            <a:pPr lvl="1" indent="0" algn="l" defTabSz="457200">
              <a:defRPr sz="2800">
                <a:solidFill>
                  <a:srgbClr val="2F1729"/>
                </a:solidFill>
                <a:latin typeface="Arial"/>
                <a:ea typeface="Arial"/>
                <a:cs typeface="Arial"/>
                <a:sym typeface="Arial"/>
              </a:defRPr>
            </a:pPr>
            <a:r>
              <a:t>Upi! 				Drink!   </a:t>
            </a:r>
          </a:p>
          <a:p>
            <a:pPr lvl="1" indent="0" algn="l" defTabSz="457200">
              <a:defRPr sz="2800">
                <a:solidFill>
                  <a:srgbClr val="2F1729"/>
                </a:solidFill>
                <a:latin typeface="Arial"/>
                <a:ea typeface="Arial"/>
                <a:cs typeface="Arial"/>
                <a:sym typeface="Arial"/>
              </a:defRPr>
            </a:pPr>
            <a:r>
              <a:t>Upichi!   			Drink (plural)</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26"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227" name="Siuna racimura piti."/>
          <p:cNvSpPr/>
          <p:nvPr/>
        </p:nvSpPr>
        <p:spPr>
          <a:xfrm>
            <a:off x="6769100" y="50419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Siuna racimura piti.</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29" name="Voting-In-Bolivia%5B1%5D-700748.png" descr="Voting-In-Bolivia%5B1%5D-700748.png"/>
          <p:cNvPicPr>
            <a:picLocks noChangeAspect="1"/>
          </p:cNvPicPr>
          <p:nvPr/>
        </p:nvPicPr>
        <p:blipFill>
          <a:blip r:embed="rId2">
            <a:extLst/>
          </a:blip>
          <a:stretch>
            <a:fillRect/>
          </a:stretch>
        </p:blipFill>
        <p:spPr>
          <a:xfrm>
            <a:off x="2205493" y="2397125"/>
            <a:ext cx="6032501" cy="5248275"/>
          </a:xfrm>
          <a:prstGeom prst="rect">
            <a:avLst/>
          </a:prstGeom>
          <a:ln w="12700">
            <a:miter lim="400000"/>
          </a:ln>
        </p:spPr>
      </p:pic>
      <p:sp>
        <p:nvSpPr>
          <p:cNvPr id="230" name="Quote Bubble"/>
          <p:cNvSpPr/>
          <p:nvPr/>
        </p:nvSpPr>
        <p:spPr>
          <a:xfrm>
            <a:off x="3860800" y="317500"/>
            <a:ext cx="7632700" cy="2493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 y="0"/>
                </a:moveTo>
                <a:cubicBezTo>
                  <a:pt x="410" y="0"/>
                  <a:pt x="0" y="1256"/>
                  <a:pt x="0" y="2805"/>
                </a:cubicBezTo>
                <a:lnTo>
                  <a:pt x="0" y="7316"/>
                </a:lnTo>
                <a:cubicBezTo>
                  <a:pt x="0" y="8865"/>
                  <a:pt x="410" y="10121"/>
                  <a:pt x="916" y="10121"/>
                </a:cubicBezTo>
                <a:lnTo>
                  <a:pt x="13104" y="10121"/>
                </a:lnTo>
                <a:lnTo>
                  <a:pt x="21084" y="21600"/>
                </a:lnTo>
                <a:lnTo>
                  <a:pt x="14659" y="10121"/>
                </a:lnTo>
                <a:lnTo>
                  <a:pt x="20684" y="10121"/>
                </a:lnTo>
                <a:cubicBezTo>
                  <a:pt x="21190" y="10121"/>
                  <a:pt x="21600" y="8865"/>
                  <a:pt x="21600" y="7316"/>
                </a:cubicBezTo>
                <a:lnTo>
                  <a:pt x="21600" y="2805"/>
                </a:lnTo>
                <a:cubicBezTo>
                  <a:pt x="21600" y="1256"/>
                  <a:pt x="21190" y="0"/>
                  <a:pt x="20684" y="0"/>
                </a:cubicBezTo>
                <a:lnTo>
                  <a:pt x="91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231" name="Vote for Alianza Pais!  shitay"/>
          <p:cNvSpPr txBox="1"/>
          <p:nvPr/>
        </p:nvSpPr>
        <p:spPr>
          <a:xfrm>
            <a:off x="4368800" y="672566"/>
            <a:ext cx="7505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Vote for Alianza Pais!  shitay</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33" name="Voting-In-Bolivia%5B1%5D-700748.png" descr="Voting-In-Bolivia%5B1%5D-700748.png"/>
          <p:cNvPicPr>
            <a:picLocks noChangeAspect="1"/>
          </p:cNvPicPr>
          <p:nvPr/>
        </p:nvPicPr>
        <p:blipFill>
          <a:blip r:embed="rId2">
            <a:extLst/>
          </a:blip>
          <a:stretch>
            <a:fillRect/>
          </a:stretch>
        </p:blipFill>
        <p:spPr>
          <a:xfrm>
            <a:off x="2205493" y="2397125"/>
            <a:ext cx="6032501" cy="5248275"/>
          </a:xfrm>
          <a:prstGeom prst="rect">
            <a:avLst/>
          </a:prstGeom>
          <a:ln w="12700">
            <a:miter lim="400000"/>
          </a:ln>
        </p:spPr>
      </p:pic>
      <p:sp>
        <p:nvSpPr>
          <p:cNvPr id="234" name="Quote Bubble"/>
          <p:cNvSpPr/>
          <p:nvPr/>
        </p:nvSpPr>
        <p:spPr>
          <a:xfrm>
            <a:off x="3860800" y="317500"/>
            <a:ext cx="7632700" cy="2493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916" y="0"/>
                </a:moveTo>
                <a:cubicBezTo>
                  <a:pt x="410" y="0"/>
                  <a:pt x="0" y="1256"/>
                  <a:pt x="0" y="2805"/>
                </a:cubicBezTo>
                <a:lnTo>
                  <a:pt x="0" y="7316"/>
                </a:lnTo>
                <a:cubicBezTo>
                  <a:pt x="0" y="8865"/>
                  <a:pt x="410" y="10121"/>
                  <a:pt x="916" y="10121"/>
                </a:cubicBezTo>
                <a:lnTo>
                  <a:pt x="13104" y="10121"/>
                </a:lnTo>
                <a:lnTo>
                  <a:pt x="21084" y="21600"/>
                </a:lnTo>
                <a:lnTo>
                  <a:pt x="14659" y="10121"/>
                </a:lnTo>
                <a:lnTo>
                  <a:pt x="20684" y="10121"/>
                </a:lnTo>
                <a:cubicBezTo>
                  <a:pt x="21190" y="10121"/>
                  <a:pt x="21600" y="8865"/>
                  <a:pt x="21600" y="7316"/>
                </a:cubicBezTo>
                <a:lnTo>
                  <a:pt x="21600" y="2805"/>
                </a:lnTo>
                <a:cubicBezTo>
                  <a:pt x="21600" y="1256"/>
                  <a:pt x="21190" y="0"/>
                  <a:pt x="20684" y="0"/>
                </a:cubicBezTo>
                <a:lnTo>
                  <a:pt x="91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235" name="Alianza Pais-ma shitai.  shitana"/>
          <p:cNvSpPr txBox="1"/>
          <p:nvPr/>
        </p:nvSpPr>
        <p:spPr>
          <a:xfrm>
            <a:off x="4368800" y="672566"/>
            <a:ext cx="7505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Alianza Pais-ma shitai.  shitana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37"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38" name="Let him loose    (kacharina)"/>
          <p:cNvSpPr/>
          <p:nvPr/>
        </p:nvSpPr>
        <p:spPr>
          <a:xfrm>
            <a:off x="2116534" y="2811065"/>
            <a:ext cx="8780066" cy="15958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213" y="12033"/>
                </a:lnTo>
                <a:cubicBezTo>
                  <a:pt x="11202" y="12320"/>
                  <a:pt x="11196" y="12615"/>
                  <a:pt x="11196" y="12919"/>
                </a:cubicBezTo>
                <a:lnTo>
                  <a:pt x="11196" y="17217"/>
                </a:lnTo>
                <a:cubicBezTo>
                  <a:pt x="11196" y="19637"/>
                  <a:pt x="11553" y="21600"/>
                  <a:pt x="11993" y="21600"/>
                </a:cubicBezTo>
                <a:lnTo>
                  <a:pt x="20803" y="21600"/>
                </a:lnTo>
                <a:cubicBezTo>
                  <a:pt x="21243" y="21600"/>
                  <a:pt x="21600" y="19637"/>
                  <a:pt x="21600" y="17217"/>
                </a:cubicBezTo>
                <a:lnTo>
                  <a:pt x="21600" y="12919"/>
                </a:lnTo>
                <a:cubicBezTo>
                  <a:pt x="21600" y="10498"/>
                  <a:pt x="21243" y="8536"/>
                  <a:pt x="20803" y="8536"/>
                </a:cubicBezTo>
                <a:lnTo>
                  <a:pt x="11993" y="8536"/>
                </a:lnTo>
                <a:cubicBezTo>
                  <a:pt x="11875" y="8536"/>
                  <a:pt x="11765" y="8683"/>
                  <a:pt x="11665" y="8933"/>
                </a:cubicBez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Let him loose    (kacharina)</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40"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41" name="kachari"/>
          <p:cNvSpPr/>
          <p:nvPr/>
        </p:nvSpPr>
        <p:spPr>
          <a:xfrm>
            <a:off x="2116534" y="2811065"/>
            <a:ext cx="8780066" cy="1316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300" y="13076"/>
                </a:lnTo>
                <a:cubicBezTo>
                  <a:pt x="11236" y="13844"/>
                  <a:pt x="11196" y="14717"/>
                  <a:pt x="11196" y="15661"/>
                </a:cubicBezTo>
                <a:lnTo>
                  <a:pt x="11196" y="16286"/>
                </a:lnTo>
                <a:cubicBezTo>
                  <a:pt x="11196" y="19221"/>
                  <a:pt x="11553" y="21600"/>
                  <a:pt x="11993" y="21600"/>
                </a:cubicBezTo>
                <a:lnTo>
                  <a:pt x="20803" y="21600"/>
                </a:lnTo>
                <a:cubicBezTo>
                  <a:pt x="21243" y="21600"/>
                  <a:pt x="21600" y="19221"/>
                  <a:pt x="21600" y="16286"/>
                </a:cubicBezTo>
                <a:lnTo>
                  <a:pt x="21600" y="15661"/>
                </a:lnTo>
                <a:cubicBezTo>
                  <a:pt x="21600" y="12726"/>
                  <a:pt x="21243" y="10347"/>
                  <a:pt x="20803" y="10347"/>
                </a:cubicBezTo>
                <a:lnTo>
                  <a:pt x="13056" y="10347"/>
                </a:ln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kachari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43"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44" name="You all let him go."/>
          <p:cNvSpPr/>
          <p:nvPr/>
        </p:nvSpPr>
        <p:spPr>
          <a:xfrm>
            <a:off x="2116534" y="2811065"/>
            <a:ext cx="8780066" cy="1316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300" y="13076"/>
                </a:lnTo>
                <a:cubicBezTo>
                  <a:pt x="11236" y="13844"/>
                  <a:pt x="11196" y="14717"/>
                  <a:pt x="11196" y="15661"/>
                </a:cubicBezTo>
                <a:lnTo>
                  <a:pt x="11196" y="16286"/>
                </a:lnTo>
                <a:cubicBezTo>
                  <a:pt x="11196" y="19221"/>
                  <a:pt x="11553" y="21600"/>
                  <a:pt x="11993" y="21600"/>
                </a:cubicBezTo>
                <a:lnTo>
                  <a:pt x="20803" y="21600"/>
                </a:lnTo>
                <a:cubicBezTo>
                  <a:pt x="21243" y="21600"/>
                  <a:pt x="21600" y="19221"/>
                  <a:pt x="21600" y="16286"/>
                </a:cubicBezTo>
                <a:lnTo>
                  <a:pt x="21600" y="15661"/>
                </a:lnTo>
                <a:cubicBezTo>
                  <a:pt x="21600" y="12726"/>
                  <a:pt x="21243" y="10347"/>
                  <a:pt x="20803" y="10347"/>
                </a:cubicBezTo>
                <a:lnTo>
                  <a:pt x="13056" y="10347"/>
                </a:ln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You all let him go.</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46"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47" name="Kacharichi"/>
          <p:cNvSpPr/>
          <p:nvPr/>
        </p:nvSpPr>
        <p:spPr>
          <a:xfrm>
            <a:off x="2116534" y="2811065"/>
            <a:ext cx="8780066" cy="1316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300" y="13076"/>
                </a:lnTo>
                <a:cubicBezTo>
                  <a:pt x="11236" y="13844"/>
                  <a:pt x="11196" y="14717"/>
                  <a:pt x="11196" y="15661"/>
                </a:cubicBezTo>
                <a:lnTo>
                  <a:pt x="11196" y="16286"/>
                </a:lnTo>
                <a:cubicBezTo>
                  <a:pt x="11196" y="19221"/>
                  <a:pt x="11553" y="21600"/>
                  <a:pt x="11993" y="21600"/>
                </a:cubicBezTo>
                <a:lnTo>
                  <a:pt x="20803" y="21600"/>
                </a:lnTo>
                <a:cubicBezTo>
                  <a:pt x="21243" y="21600"/>
                  <a:pt x="21600" y="19221"/>
                  <a:pt x="21600" y="16286"/>
                </a:cubicBezTo>
                <a:lnTo>
                  <a:pt x="21600" y="15661"/>
                </a:lnTo>
                <a:cubicBezTo>
                  <a:pt x="21600" y="12726"/>
                  <a:pt x="21243" y="10347"/>
                  <a:pt x="20803" y="10347"/>
                </a:cubicBezTo>
                <a:lnTo>
                  <a:pt x="13056" y="10347"/>
                </a:ln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Kacharichi </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49"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50" name="You all don’t let him go!"/>
          <p:cNvSpPr/>
          <p:nvPr/>
        </p:nvSpPr>
        <p:spPr>
          <a:xfrm>
            <a:off x="1586005" y="2603500"/>
            <a:ext cx="9369029" cy="1731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210" y="11956"/>
                </a:lnTo>
                <a:cubicBezTo>
                  <a:pt x="11202" y="12201"/>
                  <a:pt x="11196" y="12451"/>
                  <a:pt x="11196" y="12709"/>
                </a:cubicBezTo>
                <a:lnTo>
                  <a:pt x="11196" y="17288"/>
                </a:lnTo>
                <a:cubicBezTo>
                  <a:pt x="11196" y="19669"/>
                  <a:pt x="11553" y="21600"/>
                  <a:pt x="11993" y="21600"/>
                </a:cubicBezTo>
                <a:lnTo>
                  <a:pt x="20803" y="21600"/>
                </a:lnTo>
                <a:cubicBezTo>
                  <a:pt x="21243" y="21600"/>
                  <a:pt x="21600" y="19669"/>
                  <a:pt x="21600" y="17288"/>
                </a:cubicBezTo>
                <a:lnTo>
                  <a:pt x="21600" y="12709"/>
                </a:lnTo>
                <a:cubicBezTo>
                  <a:pt x="21600" y="10328"/>
                  <a:pt x="21243" y="8396"/>
                  <a:pt x="20803" y="8396"/>
                </a:cubicBezTo>
                <a:lnTo>
                  <a:pt x="11993" y="8396"/>
                </a:lnTo>
                <a:cubicBezTo>
                  <a:pt x="11862" y="8396"/>
                  <a:pt x="11740" y="8584"/>
                  <a:pt x="11631" y="8887"/>
                </a:cubicBez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You all don’t let him go!</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52"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53" name="Don’t let him go!"/>
          <p:cNvSpPr/>
          <p:nvPr/>
        </p:nvSpPr>
        <p:spPr>
          <a:xfrm>
            <a:off x="2116534" y="2811065"/>
            <a:ext cx="8780066" cy="1316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300" y="13076"/>
                </a:lnTo>
                <a:cubicBezTo>
                  <a:pt x="11236" y="13844"/>
                  <a:pt x="11196" y="14717"/>
                  <a:pt x="11196" y="15661"/>
                </a:cubicBezTo>
                <a:lnTo>
                  <a:pt x="11196" y="16286"/>
                </a:lnTo>
                <a:cubicBezTo>
                  <a:pt x="11196" y="19221"/>
                  <a:pt x="11553" y="21600"/>
                  <a:pt x="11993" y="21600"/>
                </a:cubicBezTo>
                <a:lnTo>
                  <a:pt x="20803" y="21600"/>
                </a:lnTo>
                <a:cubicBezTo>
                  <a:pt x="21243" y="21600"/>
                  <a:pt x="21600" y="19221"/>
                  <a:pt x="21600" y="16286"/>
                </a:cubicBezTo>
                <a:lnTo>
                  <a:pt x="21600" y="15661"/>
                </a:lnTo>
                <a:cubicBezTo>
                  <a:pt x="21600" y="12726"/>
                  <a:pt x="21243" y="10347"/>
                  <a:pt x="20803" y="10347"/>
                </a:cubicBezTo>
                <a:lnTo>
                  <a:pt x="13056" y="10347"/>
                </a:ln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Don’t let him go!</a:t>
            </a:r>
          </a:p>
        </p:txBody>
      </p:sp>
    </p:spTree>
  </p:cSld>
  <p:clrMapOvr>
    <a:masterClrMapping/>
  </p:clrMapOvr>
  <p:transition xmlns:p14="http://schemas.microsoft.com/office/powerpoint/2010/main" spd="med" advClick="1"/>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55"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56" name="Ama kacharichi-chu!"/>
          <p:cNvSpPr/>
          <p:nvPr/>
        </p:nvSpPr>
        <p:spPr>
          <a:xfrm>
            <a:off x="2116534" y="2811065"/>
            <a:ext cx="8780066" cy="13164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1300" y="13076"/>
                </a:lnTo>
                <a:cubicBezTo>
                  <a:pt x="11236" y="13844"/>
                  <a:pt x="11196" y="14717"/>
                  <a:pt x="11196" y="15661"/>
                </a:cubicBezTo>
                <a:lnTo>
                  <a:pt x="11196" y="16286"/>
                </a:lnTo>
                <a:cubicBezTo>
                  <a:pt x="11196" y="19221"/>
                  <a:pt x="11553" y="21600"/>
                  <a:pt x="11993" y="21600"/>
                </a:cubicBezTo>
                <a:lnTo>
                  <a:pt x="20803" y="21600"/>
                </a:lnTo>
                <a:cubicBezTo>
                  <a:pt x="21243" y="21600"/>
                  <a:pt x="21600" y="19221"/>
                  <a:pt x="21600" y="16286"/>
                </a:cubicBezTo>
                <a:lnTo>
                  <a:pt x="21600" y="15661"/>
                </a:lnTo>
                <a:cubicBezTo>
                  <a:pt x="21600" y="12726"/>
                  <a:pt x="21243" y="10347"/>
                  <a:pt x="20803" y="10347"/>
                </a:cubicBezTo>
                <a:lnTo>
                  <a:pt x="13056" y="10347"/>
                </a:ln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Ama kacharichi-chu!</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3" name="Negative commands…"/>
          <p:cNvSpPr txBox="1"/>
          <p:nvPr/>
        </p:nvSpPr>
        <p:spPr>
          <a:xfrm>
            <a:off x="698500" y="380466"/>
            <a:ext cx="11430000" cy="9437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Negative commands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To form a negative command place the word “ama” (don’t) before the verb denoting the action </a:t>
            </a:r>
          </a:p>
          <a:p>
            <a:pPr lvl="1" indent="0" algn="l" defTabSz="457200">
              <a:defRPr sz="2800">
                <a:solidFill>
                  <a:srgbClr val="2F1729"/>
                </a:solidFill>
                <a:latin typeface="Arial"/>
                <a:ea typeface="Arial"/>
                <a:cs typeface="Arial"/>
                <a:sym typeface="Arial"/>
              </a:defRPr>
            </a:pPr>
            <a:r>
              <a:t>and add the suffix “-chu” to the verb after the imperative ending.</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r>
              <a:t>Kaita ama upichu!	 Don’t drink this! </a:t>
            </a:r>
          </a:p>
          <a:p>
            <a:pPr lvl="1" indent="0" algn="l" defTabSz="457200">
              <a:defRPr sz="2800">
                <a:solidFill>
                  <a:srgbClr val="2F1729"/>
                </a:solidFill>
                <a:latin typeface="Arial"/>
                <a:ea typeface="Arial"/>
                <a:cs typeface="Arial"/>
                <a:sym typeface="Arial"/>
              </a:defRPr>
            </a:pPr>
            <a:r>
              <a:t>Ama rimai -chu! 		 Don’t speak  </a:t>
            </a:r>
          </a:p>
          <a:p>
            <a:pPr lvl="1" indent="0" algn="l" defTabSz="457200">
              <a:defRPr sz="2800">
                <a:solidFill>
                  <a:srgbClr val="2F1729"/>
                </a:solidFill>
                <a:latin typeface="Arial"/>
                <a:ea typeface="Arial"/>
                <a:cs typeface="Arial"/>
                <a:sym typeface="Arial"/>
              </a:defRPr>
            </a:pPr>
            <a:r>
              <a:t>Ama rimai-chi -chu! </a:t>
            </a:r>
          </a:p>
          <a:p>
            <a:pPr lvl="1" indent="0" algn="l" defTabSz="457200">
              <a:defRPr sz="2800">
                <a:solidFill>
                  <a:srgbClr val="2F1729"/>
                </a:solidFill>
                <a:latin typeface="Arial"/>
                <a:ea typeface="Arial"/>
                <a:cs typeface="Arial"/>
                <a:sym typeface="Arial"/>
              </a:defRPr>
            </a:pPr>
            <a:r>
              <a:t>Ama tapui-chu! 		 Don’t ask!</a:t>
            </a:r>
          </a:p>
          <a:p>
            <a:pPr lvl="1" indent="0" algn="l" defTabSz="457200">
              <a:defRPr sz="2800">
                <a:solidFill>
                  <a:srgbClr val="2F1729"/>
                </a:solidFill>
                <a:latin typeface="Arial"/>
                <a:ea typeface="Arial"/>
                <a:cs typeface="Arial"/>
                <a:sym typeface="Arial"/>
              </a:defRPr>
            </a:pPr>
            <a:r>
              <a:t>Ama mikuichu! 	 Don’t eat!</a:t>
            </a:r>
          </a:p>
          <a:p>
            <a:pPr lvl="1" indent="0" algn="l" defTabSz="457200">
              <a:defRPr sz="2800">
                <a:solidFill>
                  <a:srgbClr val="2F1729"/>
                </a:solidFill>
                <a:latin typeface="Arial"/>
                <a:ea typeface="Arial"/>
                <a:cs typeface="Arial"/>
                <a:sym typeface="Arial"/>
              </a:defRPr>
            </a:pPr>
            <a:r>
              <a:t>Ama puñuichu!  	 Don’t sleep!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Amazonian song:   Pricila</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Imarasha wakangui Pricila?		Why do you cry Pricila?</a:t>
            </a:r>
          </a:p>
          <a:p>
            <a:pPr lvl="1" indent="0" algn="l" defTabSz="457200">
              <a:defRPr sz="2800">
                <a:solidFill>
                  <a:srgbClr val="2F1729"/>
                </a:solidFill>
                <a:latin typeface="Arial"/>
                <a:ea typeface="Arial"/>
                <a:cs typeface="Arial"/>
                <a:sym typeface="Arial"/>
              </a:defRPr>
            </a:pPr>
            <a:r>
              <a:t>Kanda munasha shamuni Pricila. 	I come because I love you.</a:t>
            </a:r>
          </a:p>
          <a:p>
            <a:pPr lvl="1" indent="0" algn="l" defTabSz="457200">
              <a:defRPr sz="2800">
                <a:solidFill>
                  <a:srgbClr val="2F1729"/>
                </a:solidFill>
                <a:latin typeface="Arial"/>
                <a:ea typeface="Arial"/>
                <a:cs typeface="Arial"/>
                <a:sym typeface="Arial"/>
              </a:defRPr>
            </a:pPr>
            <a:r>
              <a:t>Ama yapa wakanguichu Pricila.6	Don’t cry too much Pricila</a:t>
            </a:r>
          </a:p>
          <a:p>
            <a:pPr lvl="1" indent="0" algn="l" defTabSz="457200">
              <a:defRPr sz="2800">
                <a:solidFill>
                  <a:srgbClr val="2F1729"/>
                </a:solidFill>
                <a:latin typeface="Arial"/>
                <a:ea typeface="Arial"/>
                <a:cs typeface="Arial"/>
                <a:sym typeface="Arial"/>
              </a:defRPr>
            </a:pPr>
            <a:r>
              <a:t>Kanda nishami shamuni Pricila.	</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58"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59" name="Ama kacharinguichi-chu!…"/>
          <p:cNvSpPr/>
          <p:nvPr/>
        </p:nvSpPr>
        <p:spPr>
          <a:xfrm>
            <a:off x="2116534" y="2811065"/>
            <a:ext cx="11231166" cy="24340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8753" y="8995"/>
                </a:lnTo>
                <a:lnTo>
                  <a:pt x="8753" y="18726"/>
                </a:lnTo>
                <a:cubicBezTo>
                  <a:pt x="8753" y="20313"/>
                  <a:pt x="9031" y="21600"/>
                  <a:pt x="9375" y="21600"/>
                </a:cubicBezTo>
                <a:lnTo>
                  <a:pt x="20977" y="21600"/>
                </a:lnTo>
                <a:cubicBezTo>
                  <a:pt x="21321" y="21600"/>
                  <a:pt x="21600" y="20313"/>
                  <a:pt x="21600" y="18726"/>
                </a:cubicBezTo>
                <a:lnTo>
                  <a:pt x="21600" y="8470"/>
                </a:lnTo>
                <a:cubicBezTo>
                  <a:pt x="21600" y="6883"/>
                  <a:pt x="21321" y="5596"/>
                  <a:pt x="20977" y="5596"/>
                </a:cubicBezTo>
                <a:lnTo>
                  <a:pt x="9375" y="5596"/>
                </a:lnTo>
                <a:cubicBezTo>
                  <a:pt x="9167" y="5596"/>
                  <a:pt x="8984" y="6071"/>
                  <a:pt x="8871" y="6794"/>
                </a:cubicBezTo>
                <a:lnTo>
                  <a:pt x="0"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Ama kacharinguichi-chu!</a:t>
            </a:r>
          </a:p>
          <a:p>
            <a:pPr algn="l" defTabSz="457200">
              <a:defRPr sz="2800">
                <a:solidFill>
                  <a:srgbClr val="2F1729"/>
                </a:solidFill>
                <a:latin typeface="Arial"/>
                <a:ea typeface="Arial"/>
                <a:cs typeface="Arial"/>
                <a:sym typeface="Arial"/>
              </a:defRPr>
            </a:pPr>
            <a:r>
              <a:t>Kacharinguichu?  Mana kacharini -chu</a:t>
            </a:r>
          </a:p>
        </p:txBody>
      </p:sp>
    </p:spTree>
  </p:cSld>
  <p:clrMapOvr>
    <a:masterClrMapping/>
  </p:clrMapOvr>
  <p:transition xmlns:p14="http://schemas.microsoft.com/office/powerpoint/2010/main" spd="med" advClick="1"/>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61" name="file16.png" descr="file16.png"/>
          <p:cNvPicPr>
            <a:picLocks noChangeAspect="1"/>
          </p:cNvPicPr>
          <p:nvPr/>
        </p:nvPicPr>
        <p:blipFill>
          <a:blip r:embed="rId2">
            <a:extLst/>
          </a:blip>
          <a:stretch>
            <a:fillRect/>
          </a:stretch>
        </p:blipFill>
        <p:spPr>
          <a:xfrm>
            <a:off x="1270000" y="863600"/>
            <a:ext cx="5842000" cy="7785100"/>
          </a:xfrm>
          <a:prstGeom prst="rect">
            <a:avLst/>
          </a:prstGeom>
          <a:ln w="12700">
            <a:miter lim="400000"/>
          </a:ln>
        </p:spPr>
      </p:pic>
      <p:sp>
        <p:nvSpPr>
          <p:cNvPr id="262" name="kachari-wa-i"/>
          <p:cNvSpPr/>
          <p:nvPr/>
        </p:nvSpPr>
        <p:spPr>
          <a:xfrm>
            <a:off x="5334000" y="3441700"/>
            <a:ext cx="6083300" cy="28745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5885" y="0"/>
                </a:moveTo>
                <a:cubicBezTo>
                  <a:pt x="5250" y="0"/>
                  <a:pt x="4735" y="1090"/>
                  <a:pt x="4735" y="2433"/>
                </a:cubicBezTo>
                <a:lnTo>
                  <a:pt x="4735" y="5392"/>
                </a:lnTo>
                <a:cubicBezTo>
                  <a:pt x="4735" y="6736"/>
                  <a:pt x="5250" y="7825"/>
                  <a:pt x="5885" y="7825"/>
                </a:cubicBezTo>
                <a:lnTo>
                  <a:pt x="9460" y="7825"/>
                </a:lnTo>
                <a:lnTo>
                  <a:pt x="0" y="21600"/>
                </a:lnTo>
                <a:lnTo>
                  <a:pt x="11149" y="7825"/>
                </a:lnTo>
                <a:lnTo>
                  <a:pt x="20450" y="7825"/>
                </a:lnTo>
                <a:cubicBezTo>
                  <a:pt x="21085" y="7825"/>
                  <a:pt x="21600" y="6736"/>
                  <a:pt x="21600" y="5392"/>
                </a:cubicBezTo>
                <a:lnTo>
                  <a:pt x="21600" y="2433"/>
                </a:lnTo>
                <a:cubicBezTo>
                  <a:pt x="21600" y="1090"/>
                  <a:pt x="21085" y="0"/>
                  <a:pt x="20450" y="0"/>
                </a:cubicBezTo>
                <a:lnTo>
                  <a:pt x="5885"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kachari-wa-i   </a:t>
            </a:r>
          </a:p>
        </p:txBody>
      </p:sp>
    </p:spTree>
  </p:cSld>
  <p:clrMapOvr>
    <a:masterClrMapping/>
  </p:clrMapOvr>
  <p:transition xmlns:p14="http://schemas.microsoft.com/office/powerpoint/2010/main" spd="med" advClick="1"/>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64" name="FOTO-naval.tiff" descr="FOTO-naval.tiff"/>
          <p:cNvPicPr>
            <a:picLocks noChangeAspect="1"/>
          </p:cNvPicPr>
          <p:nvPr/>
        </p:nvPicPr>
        <p:blipFill>
          <a:blip r:embed="rId2">
            <a:extLst/>
          </a:blip>
          <a:stretch>
            <a:fillRect/>
          </a:stretch>
        </p:blipFill>
        <p:spPr>
          <a:xfrm>
            <a:off x="736600" y="1009650"/>
            <a:ext cx="11125200" cy="8343900"/>
          </a:xfrm>
          <a:prstGeom prst="rect">
            <a:avLst/>
          </a:prstGeom>
          <a:ln w="12700">
            <a:miter lim="400000"/>
          </a:ln>
        </p:spPr>
      </p:pic>
      <p:sp>
        <p:nvSpPr>
          <p:cNvPr id="265" name="Open your mouth.   shimira páskai  pungura paskai"/>
          <p:cNvSpPr txBox="1"/>
          <p:nvPr/>
        </p:nvSpPr>
        <p:spPr>
          <a:xfrm>
            <a:off x="698500" y="202666"/>
            <a:ext cx="8394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Open your mouth.   shimira páskai  pungura paskai</a:t>
            </a:r>
          </a:p>
        </p:txBody>
      </p:sp>
    </p:spTree>
  </p:cSld>
  <p:clrMapOvr>
    <a:masterClrMapping/>
  </p:clrMapOvr>
  <p:transition xmlns:p14="http://schemas.microsoft.com/office/powerpoint/2010/main" spd="med" advClick="1"/>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267" name="FOTO-naval.tiff" descr="FOTO-naval.tiff"/>
          <p:cNvPicPr>
            <a:picLocks noChangeAspect="1"/>
          </p:cNvPicPr>
          <p:nvPr/>
        </p:nvPicPr>
        <p:blipFill>
          <a:blip r:embed="rId2">
            <a:extLst/>
          </a:blip>
          <a:stretch>
            <a:fillRect/>
          </a:stretch>
        </p:blipFill>
        <p:spPr>
          <a:xfrm>
            <a:off x="736600" y="1009650"/>
            <a:ext cx="11125200" cy="8343900"/>
          </a:xfrm>
          <a:prstGeom prst="rect">
            <a:avLst/>
          </a:prstGeom>
          <a:ln w="12700">
            <a:miter lim="400000"/>
          </a:ln>
        </p:spPr>
      </p:pic>
      <p:sp>
        <p:nvSpPr>
          <p:cNvPr id="268" name="Shimira paskai"/>
          <p:cNvSpPr txBox="1"/>
          <p:nvPr/>
        </p:nvSpPr>
        <p:spPr>
          <a:xfrm>
            <a:off x="698500" y="202666"/>
            <a:ext cx="8394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Shimira paskai</a:t>
            </a:r>
          </a:p>
        </p:txBody>
      </p:sp>
    </p:spTree>
  </p:cSld>
  <p:clrMapOvr>
    <a:masterClrMapping/>
  </p:clrMapOvr>
  <p:transition xmlns:p14="http://schemas.microsoft.com/office/powerpoint/2010/main" spd="med" advClick="1"/>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7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271"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272"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73" name="Akllana = to choose."/>
          <p:cNvSpPr txBox="1"/>
          <p:nvPr/>
        </p:nvSpPr>
        <p:spPr>
          <a:xfrm>
            <a:off x="5080000" y="369220"/>
            <a:ext cx="4114800" cy="1103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Akllana = to choose.</a:t>
            </a:r>
          </a:p>
        </p:txBody>
      </p:sp>
      <p:sp>
        <p:nvSpPr>
          <p:cNvPr id="274" name="Pitara akllasha."/>
          <p:cNvSpPr txBox="1"/>
          <p:nvPr/>
        </p:nvSpPr>
        <p:spPr>
          <a:xfrm>
            <a:off x="8661400" y="3480720"/>
            <a:ext cx="3022600" cy="1103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akllasha.</a:t>
            </a:r>
          </a:p>
        </p:txBody>
      </p:sp>
      <p:sp>
        <p:nvSpPr>
          <p:cNvPr id="275" name="Quote Bubble"/>
          <p:cNvSpPr/>
          <p:nvPr/>
        </p:nvSpPr>
        <p:spPr>
          <a:xfrm>
            <a:off x="901700" y="-1676400"/>
            <a:ext cx="25527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8" y="0"/>
                </a:moveTo>
                <a:lnTo>
                  <a:pt x="10189" y="15429"/>
                </a:lnTo>
                <a:lnTo>
                  <a:pt x="2740" y="15429"/>
                </a:lnTo>
                <a:cubicBezTo>
                  <a:pt x="1227" y="15429"/>
                  <a:pt x="0" y="16529"/>
                  <a:pt x="0" y="17888"/>
                </a:cubicBezTo>
                <a:lnTo>
                  <a:pt x="0" y="19141"/>
                </a:lnTo>
                <a:cubicBezTo>
                  <a:pt x="0" y="20499"/>
                  <a:pt x="1227" y="21600"/>
                  <a:pt x="2740" y="21600"/>
                </a:cubicBezTo>
                <a:lnTo>
                  <a:pt x="18860" y="21600"/>
                </a:lnTo>
                <a:cubicBezTo>
                  <a:pt x="20373" y="21600"/>
                  <a:pt x="21600" y="20499"/>
                  <a:pt x="21600" y="19141"/>
                </a:cubicBezTo>
                <a:lnTo>
                  <a:pt x="21600" y="17888"/>
                </a:lnTo>
                <a:cubicBezTo>
                  <a:pt x="21600" y="16529"/>
                  <a:pt x="20373" y="15429"/>
                  <a:pt x="18860" y="15429"/>
                </a:cubicBezTo>
                <a:lnTo>
                  <a:pt x="12365" y="15429"/>
                </a:lnTo>
                <a:lnTo>
                  <a:pt x="13718"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76" name="Choose!"/>
          <p:cNvSpPr txBox="1"/>
          <p:nvPr/>
        </p:nvSpPr>
        <p:spPr>
          <a:xfrm>
            <a:off x="1308100" y="317500"/>
            <a:ext cx="1981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Choose!</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78"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279"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280"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81" name="Ajllana = to choose."/>
          <p:cNvSpPr txBox="1"/>
          <p:nvPr/>
        </p:nvSpPr>
        <p:spPr>
          <a:xfrm>
            <a:off x="5080000" y="622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282"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283" name="Quote Bubble"/>
          <p:cNvSpPr/>
          <p:nvPr/>
        </p:nvSpPr>
        <p:spPr>
          <a:xfrm>
            <a:off x="901700" y="-1676400"/>
            <a:ext cx="25527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718" y="0"/>
                </a:moveTo>
                <a:lnTo>
                  <a:pt x="10189" y="15429"/>
                </a:lnTo>
                <a:lnTo>
                  <a:pt x="2740" y="15429"/>
                </a:lnTo>
                <a:cubicBezTo>
                  <a:pt x="1227" y="15429"/>
                  <a:pt x="0" y="16529"/>
                  <a:pt x="0" y="17888"/>
                </a:cubicBezTo>
                <a:lnTo>
                  <a:pt x="0" y="19141"/>
                </a:lnTo>
                <a:cubicBezTo>
                  <a:pt x="0" y="20499"/>
                  <a:pt x="1227" y="21600"/>
                  <a:pt x="2740" y="21600"/>
                </a:cubicBezTo>
                <a:lnTo>
                  <a:pt x="18860" y="21600"/>
                </a:lnTo>
                <a:cubicBezTo>
                  <a:pt x="20373" y="21600"/>
                  <a:pt x="21600" y="20499"/>
                  <a:pt x="21600" y="19141"/>
                </a:cubicBezTo>
                <a:lnTo>
                  <a:pt x="21600" y="17888"/>
                </a:lnTo>
                <a:cubicBezTo>
                  <a:pt x="21600" y="16529"/>
                  <a:pt x="20373" y="15429"/>
                  <a:pt x="18860" y="15429"/>
                </a:cubicBezTo>
                <a:lnTo>
                  <a:pt x="12365" y="15429"/>
                </a:lnTo>
                <a:lnTo>
                  <a:pt x="13718"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84" name="Ajllai!"/>
          <p:cNvSpPr txBox="1"/>
          <p:nvPr/>
        </p:nvSpPr>
        <p:spPr>
          <a:xfrm>
            <a:off x="1308100" y="317500"/>
            <a:ext cx="19812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Ajllai!</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86"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287"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288"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89" name="Ajllana = to choose."/>
          <p:cNvSpPr txBox="1"/>
          <p:nvPr/>
        </p:nvSpPr>
        <p:spPr>
          <a:xfrm>
            <a:off x="8470900" y="114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290"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291" name="Quote Bubble"/>
          <p:cNvSpPr/>
          <p:nvPr/>
        </p:nvSpPr>
        <p:spPr>
          <a:xfrm>
            <a:off x="901700" y="-1676400"/>
            <a:ext cx="73152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7" y="0"/>
                </a:moveTo>
                <a:lnTo>
                  <a:pt x="9327" y="15429"/>
                </a:lnTo>
                <a:lnTo>
                  <a:pt x="956" y="15429"/>
                </a:lnTo>
                <a:cubicBezTo>
                  <a:pt x="428" y="15429"/>
                  <a:pt x="0" y="16529"/>
                  <a:pt x="0" y="17888"/>
                </a:cubicBezTo>
                <a:lnTo>
                  <a:pt x="0" y="19141"/>
                </a:lnTo>
                <a:cubicBezTo>
                  <a:pt x="0" y="20499"/>
                  <a:pt x="428" y="21600"/>
                  <a:pt x="956" y="21600"/>
                </a:cubicBezTo>
                <a:lnTo>
                  <a:pt x="20644" y="21600"/>
                </a:lnTo>
                <a:cubicBezTo>
                  <a:pt x="21172" y="21600"/>
                  <a:pt x="21600" y="20499"/>
                  <a:pt x="21600" y="19141"/>
                </a:cubicBezTo>
                <a:lnTo>
                  <a:pt x="21600" y="17888"/>
                </a:lnTo>
                <a:cubicBezTo>
                  <a:pt x="21600" y="16529"/>
                  <a:pt x="21172" y="15429"/>
                  <a:pt x="20644" y="15429"/>
                </a:cubicBezTo>
                <a:lnTo>
                  <a:pt x="10307" y="15429"/>
                </a:lnTo>
                <a:lnTo>
                  <a:pt x="4787"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92" name="Choose the woman you love!"/>
          <p:cNvSpPr txBox="1"/>
          <p:nvPr/>
        </p:nvSpPr>
        <p:spPr>
          <a:xfrm>
            <a:off x="1308100" y="457200"/>
            <a:ext cx="6705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Choose the woman you love!</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294"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295"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296"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297" name="Ajllana = to choose."/>
          <p:cNvSpPr txBox="1"/>
          <p:nvPr/>
        </p:nvSpPr>
        <p:spPr>
          <a:xfrm>
            <a:off x="8470900" y="114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298"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299" name="Quote Bubble"/>
          <p:cNvSpPr/>
          <p:nvPr/>
        </p:nvSpPr>
        <p:spPr>
          <a:xfrm>
            <a:off x="901700" y="-1676400"/>
            <a:ext cx="73152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4787" y="0"/>
                </a:moveTo>
                <a:lnTo>
                  <a:pt x="9327" y="15429"/>
                </a:lnTo>
                <a:lnTo>
                  <a:pt x="956" y="15429"/>
                </a:lnTo>
                <a:cubicBezTo>
                  <a:pt x="428" y="15429"/>
                  <a:pt x="0" y="16529"/>
                  <a:pt x="0" y="17888"/>
                </a:cubicBezTo>
                <a:lnTo>
                  <a:pt x="0" y="19141"/>
                </a:lnTo>
                <a:cubicBezTo>
                  <a:pt x="0" y="20499"/>
                  <a:pt x="428" y="21600"/>
                  <a:pt x="956" y="21600"/>
                </a:cubicBezTo>
                <a:lnTo>
                  <a:pt x="20644" y="21600"/>
                </a:lnTo>
                <a:cubicBezTo>
                  <a:pt x="21172" y="21600"/>
                  <a:pt x="21600" y="20499"/>
                  <a:pt x="21600" y="19141"/>
                </a:cubicBezTo>
                <a:lnTo>
                  <a:pt x="21600" y="17888"/>
                </a:lnTo>
                <a:cubicBezTo>
                  <a:pt x="21600" y="16529"/>
                  <a:pt x="21172" y="15429"/>
                  <a:pt x="20644" y="15429"/>
                </a:cubicBezTo>
                <a:lnTo>
                  <a:pt x="10307" y="15429"/>
                </a:lnTo>
                <a:lnTo>
                  <a:pt x="4787"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00" name="Kan munashka warmira ajllai!"/>
          <p:cNvSpPr txBox="1"/>
          <p:nvPr/>
        </p:nvSpPr>
        <p:spPr>
          <a:xfrm>
            <a:off x="1308100" y="457200"/>
            <a:ext cx="6705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Kan munashka warmira ajllai!</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02"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303"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304"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05" name="Ajllana = to choose."/>
          <p:cNvSpPr txBox="1"/>
          <p:nvPr/>
        </p:nvSpPr>
        <p:spPr>
          <a:xfrm>
            <a:off x="914400" y="622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306"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307" name="Quote Bubble"/>
          <p:cNvSpPr/>
          <p:nvPr/>
        </p:nvSpPr>
        <p:spPr>
          <a:xfrm>
            <a:off x="7162800" y="-1752600"/>
            <a:ext cx="4546600" cy="2730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515" y="0"/>
                </a:moveTo>
                <a:lnTo>
                  <a:pt x="10644" y="15170"/>
                </a:lnTo>
                <a:lnTo>
                  <a:pt x="1539" y="15170"/>
                </a:lnTo>
                <a:cubicBezTo>
                  <a:pt x="689" y="15170"/>
                  <a:pt x="0" y="16317"/>
                  <a:pt x="0" y="17732"/>
                </a:cubicBezTo>
                <a:lnTo>
                  <a:pt x="0" y="19038"/>
                </a:lnTo>
                <a:cubicBezTo>
                  <a:pt x="0" y="20453"/>
                  <a:pt x="689" y="21600"/>
                  <a:pt x="1539" y="21600"/>
                </a:cubicBezTo>
                <a:lnTo>
                  <a:pt x="20061" y="21600"/>
                </a:lnTo>
                <a:cubicBezTo>
                  <a:pt x="20911" y="21600"/>
                  <a:pt x="21600" y="20453"/>
                  <a:pt x="21600" y="19038"/>
                </a:cubicBezTo>
                <a:lnTo>
                  <a:pt x="21600" y="17732"/>
                </a:lnTo>
                <a:cubicBezTo>
                  <a:pt x="21600" y="16317"/>
                  <a:pt x="20911" y="15170"/>
                  <a:pt x="20061" y="15170"/>
                </a:cubicBezTo>
                <a:lnTo>
                  <a:pt x="11888" y="15170"/>
                </a:lnTo>
                <a:lnTo>
                  <a:pt x="13515"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08" name="Choose me."/>
          <p:cNvSpPr txBox="1"/>
          <p:nvPr/>
        </p:nvSpPr>
        <p:spPr>
          <a:xfrm>
            <a:off x="7810500" y="266700"/>
            <a:ext cx="39624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Choose me.</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1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311"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312"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13" name="Ajllana = to choose."/>
          <p:cNvSpPr txBox="1"/>
          <p:nvPr/>
        </p:nvSpPr>
        <p:spPr>
          <a:xfrm>
            <a:off x="482600" y="3175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314"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315" name="Quote Bubble"/>
          <p:cNvSpPr/>
          <p:nvPr/>
        </p:nvSpPr>
        <p:spPr>
          <a:xfrm>
            <a:off x="5676900" y="-1346200"/>
            <a:ext cx="4394200" cy="234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39" y="0"/>
                </a:moveTo>
                <a:lnTo>
                  <a:pt x="11812" y="14128"/>
                </a:lnTo>
                <a:lnTo>
                  <a:pt x="1592" y="14128"/>
                </a:lnTo>
                <a:cubicBezTo>
                  <a:pt x="713" y="14128"/>
                  <a:pt x="0" y="15461"/>
                  <a:pt x="0" y="17105"/>
                </a:cubicBezTo>
                <a:lnTo>
                  <a:pt x="0" y="18623"/>
                </a:lnTo>
                <a:cubicBezTo>
                  <a:pt x="0" y="20267"/>
                  <a:pt x="713" y="21600"/>
                  <a:pt x="1592" y="21600"/>
                </a:cubicBezTo>
                <a:lnTo>
                  <a:pt x="20008" y="21600"/>
                </a:lnTo>
                <a:cubicBezTo>
                  <a:pt x="20887" y="21600"/>
                  <a:pt x="21600" y="20267"/>
                  <a:pt x="21600" y="18623"/>
                </a:cubicBezTo>
                <a:lnTo>
                  <a:pt x="21600" y="17105"/>
                </a:lnTo>
                <a:cubicBezTo>
                  <a:pt x="21600" y="15461"/>
                  <a:pt x="20887" y="14128"/>
                  <a:pt x="20008" y="14128"/>
                </a:cubicBezTo>
                <a:lnTo>
                  <a:pt x="13555" y="14128"/>
                </a:lnTo>
                <a:lnTo>
                  <a:pt x="2003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16" name="Ñukara ajllangui."/>
          <p:cNvSpPr txBox="1"/>
          <p:nvPr/>
        </p:nvSpPr>
        <p:spPr>
          <a:xfrm>
            <a:off x="5969000" y="2667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Ñukara ajllangui. </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5" name="Polite imperative:…"/>
          <p:cNvSpPr txBox="1"/>
          <p:nvPr/>
        </p:nvSpPr>
        <p:spPr>
          <a:xfrm>
            <a:off x="698500" y="316966"/>
            <a:ext cx="11430000" cy="5779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Polite imperative:</a:t>
            </a:r>
          </a:p>
          <a:p>
            <a:pPr lvl="1" indent="0" algn="l" defTabSz="457200">
              <a:defRPr sz="2800">
                <a:solidFill>
                  <a:srgbClr val="2F1729"/>
                </a:solidFill>
                <a:latin typeface="Arial"/>
                <a:ea typeface="Arial"/>
                <a:cs typeface="Arial"/>
                <a:sym typeface="Arial"/>
              </a:defRPr>
            </a:pPr>
            <a:r>
              <a:t>The simple present tense conjugated in the second person is used as a polite form of the imperative.  The polite imperative is used in two settings: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1) When the action requested does not need to be carried out immediately.</a:t>
            </a:r>
          </a:p>
          <a:p>
            <a:pPr lvl="1" indent="0" algn="l" defTabSz="457200">
              <a:defRPr sz="2800">
                <a:solidFill>
                  <a:srgbClr val="2F1729"/>
                </a:solidFill>
                <a:latin typeface="Arial"/>
                <a:ea typeface="Arial"/>
                <a:cs typeface="Arial"/>
                <a:sym typeface="Arial"/>
              </a:defRPr>
            </a:pPr>
            <a:r>
              <a:t>2)  When the action is something that the person addressed may not want to do and the requester wishes to be delicate or diplomatic in the request even though the task may need to be done urgently.</a:t>
            </a: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18"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319"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320"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21" name="Ajllana = to choose."/>
          <p:cNvSpPr txBox="1"/>
          <p:nvPr/>
        </p:nvSpPr>
        <p:spPr>
          <a:xfrm>
            <a:off x="482600" y="3175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322"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323" name="Quote Bubble"/>
          <p:cNvSpPr/>
          <p:nvPr/>
        </p:nvSpPr>
        <p:spPr>
          <a:xfrm>
            <a:off x="5676900" y="-1346200"/>
            <a:ext cx="4394200" cy="23495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039" y="0"/>
                </a:moveTo>
                <a:lnTo>
                  <a:pt x="11812" y="14128"/>
                </a:lnTo>
                <a:lnTo>
                  <a:pt x="1592" y="14128"/>
                </a:lnTo>
                <a:cubicBezTo>
                  <a:pt x="713" y="14128"/>
                  <a:pt x="0" y="15461"/>
                  <a:pt x="0" y="17105"/>
                </a:cubicBezTo>
                <a:lnTo>
                  <a:pt x="0" y="18623"/>
                </a:lnTo>
                <a:cubicBezTo>
                  <a:pt x="0" y="20267"/>
                  <a:pt x="713" y="21600"/>
                  <a:pt x="1592" y="21600"/>
                </a:cubicBezTo>
                <a:lnTo>
                  <a:pt x="20008" y="21600"/>
                </a:lnTo>
                <a:cubicBezTo>
                  <a:pt x="20887" y="21600"/>
                  <a:pt x="21600" y="20267"/>
                  <a:pt x="21600" y="18623"/>
                </a:cubicBezTo>
                <a:lnTo>
                  <a:pt x="21600" y="17105"/>
                </a:lnTo>
                <a:cubicBezTo>
                  <a:pt x="21600" y="15461"/>
                  <a:pt x="20887" y="14128"/>
                  <a:pt x="20008" y="14128"/>
                </a:cubicBezTo>
                <a:lnTo>
                  <a:pt x="13555" y="14128"/>
                </a:lnTo>
                <a:lnTo>
                  <a:pt x="2003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24" name="Ajlla-wa-ngui."/>
          <p:cNvSpPr txBox="1"/>
          <p:nvPr/>
        </p:nvSpPr>
        <p:spPr>
          <a:xfrm>
            <a:off x="5778500" y="266700"/>
            <a:ext cx="45085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Ajlla-wa-ngui. </a:t>
            </a:r>
          </a:p>
        </p:txBody>
      </p:sp>
      <p:sp>
        <p:nvSpPr>
          <p:cNvPr id="325" name="Ñukara ajllawangui."/>
          <p:cNvSpPr txBox="1"/>
          <p:nvPr/>
        </p:nvSpPr>
        <p:spPr>
          <a:xfrm>
            <a:off x="2527300" y="8509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Ñukara ajllawangui. </a:t>
            </a:r>
          </a:p>
        </p:txBody>
      </p:sp>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27" name="Imara ranun?"/>
          <p:cNvSpPr txBox="1"/>
          <p:nvPr/>
        </p:nvSpPr>
        <p:spPr>
          <a:xfrm>
            <a:off x="673100" y="329666"/>
            <a:ext cx="7759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Imara ranun?</a:t>
            </a:r>
          </a:p>
        </p:txBody>
      </p:sp>
      <p:sp>
        <p:nvSpPr>
          <p:cNvPr id="328" name="mikuna…"/>
          <p:cNvSpPr txBox="1"/>
          <p:nvPr/>
        </p:nvSpPr>
        <p:spPr>
          <a:xfrm>
            <a:off x="10490200" y="2996666"/>
            <a:ext cx="1458913" cy="49667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800">
                <a:solidFill>
                  <a:srgbClr val="2F1729"/>
                </a:solidFill>
                <a:latin typeface="Arial"/>
                <a:ea typeface="Arial"/>
                <a:cs typeface="Arial"/>
                <a:sym typeface="Arial"/>
              </a:defRPr>
            </a:pPr>
            <a:r>
              <a:t>mikuna</a:t>
            </a:r>
          </a:p>
          <a:p>
            <a:pPr algn="l" defTabSz="457200">
              <a:defRPr sz="2800">
                <a:solidFill>
                  <a:srgbClr val="2F1729"/>
                </a:solidFill>
                <a:latin typeface="Arial"/>
                <a:ea typeface="Arial"/>
                <a:cs typeface="Arial"/>
                <a:sym typeface="Arial"/>
              </a:defRPr>
            </a:pPr>
            <a:r>
              <a:t>puñuna</a:t>
            </a:r>
          </a:p>
          <a:p>
            <a:pPr algn="l" defTabSz="457200">
              <a:defRPr sz="2800">
                <a:solidFill>
                  <a:srgbClr val="2F1729"/>
                </a:solidFill>
                <a:latin typeface="Arial"/>
                <a:ea typeface="Arial"/>
                <a:cs typeface="Arial"/>
                <a:sym typeface="Arial"/>
              </a:defRPr>
            </a:pPr>
            <a:r>
              <a:t>wakana</a:t>
            </a:r>
          </a:p>
          <a:p>
            <a:pPr algn="l" defTabSz="457200">
              <a:defRPr sz="2800">
                <a:solidFill>
                  <a:srgbClr val="2F1729"/>
                </a:solidFill>
                <a:latin typeface="Arial"/>
                <a:ea typeface="Arial"/>
                <a:cs typeface="Arial"/>
                <a:sym typeface="Arial"/>
              </a:defRPr>
            </a:pPr>
            <a:r>
              <a:t>kallpana</a:t>
            </a:r>
          </a:p>
          <a:p>
            <a:pPr algn="l" defTabSz="457200">
              <a:defRPr sz="2800">
                <a:solidFill>
                  <a:srgbClr val="2F1729"/>
                </a:solidFill>
                <a:latin typeface="Arial"/>
                <a:ea typeface="Arial"/>
                <a:cs typeface="Arial"/>
                <a:sym typeface="Arial"/>
              </a:defRPr>
            </a:pPr>
            <a:r>
              <a:t>pugllana</a:t>
            </a:r>
          </a:p>
          <a:p>
            <a:pPr algn="l" defTabSz="457200">
              <a:defRPr sz="2800">
                <a:solidFill>
                  <a:srgbClr val="2F1729"/>
                </a:solidFill>
                <a:latin typeface="Arial"/>
                <a:ea typeface="Arial"/>
                <a:cs typeface="Arial"/>
                <a:sym typeface="Arial"/>
              </a:defRPr>
            </a:pPr>
            <a:r>
              <a:t>upina</a:t>
            </a:r>
          </a:p>
          <a:p>
            <a:pPr algn="l" defTabSz="457200">
              <a:defRPr sz="2800">
                <a:solidFill>
                  <a:srgbClr val="2F1729"/>
                </a:solidFill>
                <a:latin typeface="Arial"/>
                <a:ea typeface="Arial"/>
                <a:cs typeface="Arial"/>
                <a:sym typeface="Arial"/>
              </a:defRPr>
            </a:pPr>
            <a:r>
              <a:t>armana</a:t>
            </a:r>
          </a:p>
          <a:p>
            <a:pPr algn="l" defTabSz="457200">
              <a:defRPr sz="2800">
                <a:solidFill>
                  <a:srgbClr val="2F1729"/>
                </a:solidFill>
                <a:latin typeface="Arial"/>
                <a:ea typeface="Arial"/>
                <a:cs typeface="Arial"/>
                <a:sym typeface="Arial"/>
              </a:defRPr>
            </a:pPr>
            <a:r>
              <a:t>purina</a:t>
            </a:r>
          </a:p>
          <a:p>
            <a:pPr algn="l" defTabSz="457200">
              <a:defRPr sz="2800">
                <a:solidFill>
                  <a:srgbClr val="2F1729"/>
                </a:solidFill>
                <a:latin typeface="Arial"/>
                <a:ea typeface="Arial"/>
                <a:cs typeface="Arial"/>
                <a:sym typeface="Arial"/>
              </a:defRPr>
            </a:pPr>
            <a:r>
              <a:t>makana</a:t>
            </a:r>
          </a:p>
          <a:p>
            <a:pPr algn="l" defTabSz="457200">
              <a:defRPr sz="2800">
                <a:solidFill>
                  <a:srgbClr val="2F1729"/>
                </a:solidFill>
                <a:latin typeface="Arial"/>
                <a:ea typeface="Arial"/>
                <a:cs typeface="Arial"/>
                <a:sym typeface="Arial"/>
              </a:defRPr>
            </a:pPr>
            <a:r>
              <a:t>pitina</a:t>
            </a:r>
          </a:p>
          <a:p>
            <a:pPr algn="l" defTabSz="457200">
              <a:defRPr sz="2800">
                <a:solidFill>
                  <a:srgbClr val="2F1729"/>
                </a:solidFill>
                <a:latin typeface="Arial"/>
                <a:ea typeface="Arial"/>
                <a:cs typeface="Arial"/>
                <a:sym typeface="Arial"/>
              </a:defRPr>
            </a:pPr>
            <a:r>
              <a:t>kuchuna</a:t>
            </a:r>
          </a:p>
          <a:p>
            <a:pPr algn="l" defTabSz="457200">
              <a:defRPr sz="2800">
                <a:solidFill>
                  <a:srgbClr val="2F1729"/>
                </a:solidFill>
                <a:latin typeface="Arial"/>
                <a:ea typeface="Arial"/>
                <a:cs typeface="Arial"/>
                <a:sym typeface="Arial"/>
              </a:defRPr>
            </a:pPr>
            <a:r>
              <a:t>tarpuna</a:t>
            </a:r>
          </a:p>
        </p:txBody>
      </p:sp>
      <p:pic>
        <p:nvPicPr>
          <p:cNvPr id="329" name="soccer 657.jpg" descr="soccer 657.jpg"/>
          <p:cNvPicPr>
            <a:picLocks noChangeAspect="1"/>
          </p:cNvPicPr>
          <p:nvPr/>
        </p:nvPicPr>
        <p:blipFill>
          <a:blip r:embed="rId2">
            <a:extLst/>
          </a:blip>
          <a:stretch>
            <a:fillRect/>
          </a:stretch>
        </p:blipFill>
        <p:spPr>
          <a:xfrm>
            <a:off x="63500" y="1967968"/>
            <a:ext cx="12877800" cy="6683912"/>
          </a:xfrm>
          <a:prstGeom prst="rect">
            <a:avLst/>
          </a:prstGeom>
          <a:ln w="12700">
            <a:miter lim="400000"/>
          </a:ln>
        </p:spPr>
      </p:pic>
      <p:sp>
        <p:nvSpPr>
          <p:cNvPr id="330" name="Will they play again tomorrow?"/>
          <p:cNvSpPr/>
          <p:nvPr/>
        </p:nvSpPr>
        <p:spPr>
          <a:xfrm>
            <a:off x="6350000" y="1054100"/>
            <a:ext cx="6502400" cy="2675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 y="0"/>
                </a:moveTo>
                <a:cubicBezTo>
                  <a:pt x="482" y="0"/>
                  <a:pt x="0" y="1171"/>
                  <a:pt x="0" y="2615"/>
                </a:cubicBezTo>
                <a:lnTo>
                  <a:pt x="0" y="3025"/>
                </a:lnTo>
                <a:cubicBezTo>
                  <a:pt x="0" y="4469"/>
                  <a:pt x="482" y="5640"/>
                  <a:pt x="1076" y="5640"/>
                </a:cubicBezTo>
                <a:lnTo>
                  <a:pt x="10613" y="5640"/>
                </a:lnTo>
                <a:lnTo>
                  <a:pt x="21600" y="21600"/>
                </a:lnTo>
                <a:lnTo>
                  <a:pt x="12172" y="5640"/>
                </a:lnTo>
                <a:lnTo>
                  <a:pt x="18204" y="5640"/>
                </a:lnTo>
                <a:cubicBezTo>
                  <a:pt x="18798" y="5640"/>
                  <a:pt x="19280" y="4469"/>
                  <a:pt x="19280" y="3025"/>
                </a:cubicBezTo>
                <a:lnTo>
                  <a:pt x="19280" y="2615"/>
                </a:lnTo>
                <a:cubicBezTo>
                  <a:pt x="19280" y="1171"/>
                  <a:pt x="18798" y="0"/>
                  <a:pt x="18204" y="0"/>
                </a:cubicBezTo>
                <a:lnTo>
                  <a:pt x="107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Will they play again tomorrow?</a:t>
            </a:r>
          </a:p>
          <a:p>
            <a:pPr algn="l" defTabSz="457200">
              <a:defRPr sz="2800">
                <a:solidFill>
                  <a:srgbClr val="2F1729"/>
                </a:solidFill>
                <a:latin typeface="Arial"/>
                <a:ea typeface="Arial"/>
                <a:cs typeface="Arial"/>
                <a:sym typeface="Arial"/>
              </a:defRPr>
            </a:pPr>
            <a:r>
              <a:t> </a:t>
            </a:r>
          </a:p>
        </p:txBody>
      </p:sp>
      <p:sp>
        <p:nvSpPr>
          <p:cNvPr id="331" name="It remains to be seen."/>
          <p:cNvSpPr/>
          <p:nvPr/>
        </p:nvSpPr>
        <p:spPr>
          <a:xfrm>
            <a:off x="6438900" y="2959100"/>
            <a:ext cx="6502400" cy="2675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 y="0"/>
                </a:moveTo>
                <a:cubicBezTo>
                  <a:pt x="482" y="0"/>
                  <a:pt x="0" y="1171"/>
                  <a:pt x="0" y="2615"/>
                </a:cubicBezTo>
                <a:lnTo>
                  <a:pt x="0" y="2922"/>
                </a:lnTo>
                <a:cubicBezTo>
                  <a:pt x="0" y="4366"/>
                  <a:pt x="482" y="5537"/>
                  <a:pt x="1076" y="5537"/>
                </a:cubicBezTo>
                <a:lnTo>
                  <a:pt x="10577" y="5537"/>
                </a:lnTo>
                <a:lnTo>
                  <a:pt x="21600" y="21600"/>
                </a:lnTo>
                <a:lnTo>
                  <a:pt x="12134" y="5537"/>
                </a:lnTo>
                <a:lnTo>
                  <a:pt x="18204" y="5537"/>
                </a:lnTo>
                <a:cubicBezTo>
                  <a:pt x="18798" y="5537"/>
                  <a:pt x="19280" y="4366"/>
                  <a:pt x="19280" y="2922"/>
                </a:cubicBezTo>
                <a:lnTo>
                  <a:pt x="19280" y="2615"/>
                </a:lnTo>
                <a:cubicBezTo>
                  <a:pt x="19280" y="1171"/>
                  <a:pt x="18798" y="0"/>
                  <a:pt x="18204" y="0"/>
                </a:cubicBezTo>
                <a:lnTo>
                  <a:pt x="107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It remains to be seen.</a:t>
            </a:r>
          </a:p>
          <a:p>
            <a:pPr algn="l" defTabSz="457200">
              <a:defRPr sz="2800">
                <a:solidFill>
                  <a:srgbClr val="2F1729"/>
                </a:solidFill>
                <a:latin typeface="Arial"/>
                <a:ea typeface="Arial"/>
                <a:cs typeface="Arial"/>
                <a:sym typeface="Arial"/>
              </a:defRPr>
            </a:pPr>
            <a:r>
              <a:t> </a:t>
            </a:r>
          </a:p>
        </p:txBody>
      </p:sp>
      <p:sp>
        <p:nvSpPr>
          <p:cNvPr id="332" name="to see + direct object marker + nin"/>
          <p:cNvSpPr txBox="1"/>
          <p:nvPr/>
        </p:nvSpPr>
        <p:spPr>
          <a:xfrm>
            <a:off x="368300" y="977366"/>
            <a:ext cx="55753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see + direct object marker + nin</a:t>
            </a: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34" name="Imara ranun?"/>
          <p:cNvSpPr txBox="1"/>
          <p:nvPr/>
        </p:nvSpPr>
        <p:spPr>
          <a:xfrm>
            <a:off x="673100" y="329666"/>
            <a:ext cx="77597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Imara ranun?</a:t>
            </a:r>
          </a:p>
        </p:txBody>
      </p:sp>
      <p:sp>
        <p:nvSpPr>
          <p:cNvPr id="335" name="mikuna…"/>
          <p:cNvSpPr txBox="1"/>
          <p:nvPr/>
        </p:nvSpPr>
        <p:spPr>
          <a:xfrm>
            <a:off x="10490200" y="2996666"/>
            <a:ext cx="1458913" cy="496676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2800">
                <a:solidFill>
                  <a:srgbClr val="2F1729"/>
                </a:solidFill>
                <a:latin typeface="Arial"/>
                <a:ea typeface="Arial"/>
                <a:cs typeface="Arial"/>
                <a:sym typeface="Arial"/>
              </a:defRPr>
            </a:pPr>
            <a:r>
              <a:t>mikuna</a:t>
            </a:r>
          </a:p>
          <a:p>
            <a:pPr algn="l" defTabSz="457200">
              <a:defRPr sz="2800">
                <a:solidFill>
                  <a:srgbClr val="2F1729"/>
                </a:solidFill>
                <a:latin typeface="Arial"/>
                <a:ea typeface="Arial"/>
                <a:cs typeface="Arial"/>
                <a:sym typeface="Arial"/>
              </a:defRPr>
            </a:pPr>
            <a:r>
              <a:t>puñuna</a:t>
            </a:r>
          </a:p>
          <a:p>
            <a:pPr algn="l" defTabSz="457200">
              <a:defRPr sz="2800">
                <a:solidFill>
                  <a:srgbClr val="2F1729"/>
                </a:solidFill>
                <a:latin typeface="Arial"/>
                <a:ea typeface="Arial"/>
                <a:cs typeface="Arial"/>
                <a:sym typeface="Arial"/>
              </a:defRPr>
            </a:pPr>
            <a:r>
              <a:t>wakana</a:t>
            </a:r>
          </a:p>
          <a:p>
            <a:pPr algn="l" defTabSz="457200">
              <a:defRPr sz="2800">
                <a:solidFill>
                  <a:srgbClr val="2F1729"/>
                </a:solidFill>
                <a:latin typeface="Arial"/>
                <a:ea typeface="Arial"/>
                <a:cs typeface="Arial"/>
                <a:sym typeface="Arial"/>
              </a:defRPr>
            </a:pPr>
            <a:r>
              <a:t>kallpana</a:t>
            </a:r>
          </a:p>
          <a:p>
            <a:pPr algn="l" defTabSz="457200">
              <a:defRPr sz="2800">
                <a:solidFill>
                  <a:srgbClr val="2F1729"/>
                </a:solidFill>
                <a:latin typeface="Arial"/>
                <a:ea typeface="Arial"/>
                <a:cs typeface="Arial"/>
                <a:sym typeface="Arial"/>
              </a:defRPr>
            </a:pPr>
            <a:r>
              <a:t>pugllana</a:t>
            </a:r>
          </a:p>
          <a:p>
            <a:pPr algn="l" defTabSz="457200">
              <a:defRPr sz="2800">
                <a:solidFill>
                  <a:srgbClr val="2F1729"/>
                </a:solidFill>
                <a:latin typeface="Arial"/>
                <a:ea typeface="Arial"/>
                <a:cs typeface="Arial"/>
                <a:sym typeface="Arial"/>
              </a:defRPr>
            </a:pPr>
            <a:r>
              <a:t>upina</a:t>
            </a:r>
          </a:p>
          <a:p>
            <a:pPr algn="l" defTabSz="457200">
              <a:defRPr sz="2800">
                <a:solidFill>
                  <a:srgbClr val="2F1729"/>
                </a:solidFill>
                <a:latin typeface="Arial"/>
                <a:ea typeface="Arial"/>
                <a:cs typeface="Arial"/>
                <a:sym typeface="Arial"/>
              </a:defRPr>
            </a:pPr>
            <a:r>
              <a:t>armana</a:t>
            </a:r>
          </a:p>
          <a:p>
            <a:pPr algn="l" defTabSz="457200">
              <a:defRPr sz="2800">
                <a:solidFill>
                  <a:srgbClr val="2F1729"/>
                </a:solidFill>
                <a:latin typeface="Arial"/>
                <a:ea typeface="Arial"/>
                <a:cs typeface="Arial"/>
                <a:sym typeface="Arial"/>
              </a:defRPr>
            </a:pPr>
            <a:r>
              <a:t>purina</a:t>
            </a:r>
          </a:p>
          <a:p>
            <a:pPr algn="l" defTabSz="457200">
              <a:defRPr sz="2800">
                <a:solidFill>
                  <a:srgbClr val="2F1729"/>
                </a:solidFill>
                <a:latin typeface="Arial"/>
                <a:ea typeface="Arial"/>
                <a:cs typeface="Arial"/>
                <a:sym typeface="Arial"/>
              </a:defRPr>
            </a:pPr>
            <a:r>
              <a:t>makana</a:t>
            </a:r>
          </a:p>
          <a:p>
            <a:pPr algn="l" defTabSz="457200">
              <a:defRPr sz="2800">
                <a:solidFill>
                  <a:srgbClr val="2F1729"/>
                </a:solidFill>
                <a:latin typeface="Arial"/>
                <a:ea typeface="Arial"/>
                <a:cs typeface="Arial"/>
                <a:sym typeface="Arial"/>
              </a:defRPr>
            </a:pPr>
            <a:r>
              <a:t>pitina</a:t>
            </a:r>
          </a:p>
          <a:p>
            <a:pPr algn="l" defTabSz="457200">
              <a:defRPr sz="2800">
                <a:solidFill>
                  <a:srgbClr val="2F1729"/>
                </a:solidFill>
                <a:latin typeface="Arial"/>
                <a:ea typeface="Arial"/>
                <a:cs typeface="Arial"/>
                <a:sym typeface="Arial"/>
              </a:defRPr>
            </a:pPr>
            <a:r>
              <a:t>kuchuna</a:t>
            </a:r>
          </a:p>
          <a:p>
            <a:pPr algn="l" defTabSz="457200">
              <a:defRPr sz="2800">
                <a:solidFill>
                  <a:srgbClr val="2F1729"/>
                </a:solidFill>
                <a:latin typeface="Arial"/>
                <a:ea typeface="Arial"/>
                <a:cs typeface="Arial"/>
                <a:sym typeface="Arial"/>
              </a:defRPr>
            </a:pPr>
            <a:r>
              <a:t>tarpuna</a:t>
            </a:r>
          </a:p>
        </p:txBody>
      </p:sp>
      <p:pic>
        <p:nvPicPr>
          <p:cNvPr id="336" name="soccer 657.jpg" descr="soccer 657.jpg"/>
          <p:cNvPicPr>
            <a:picLocks noChangeAspect="1"/>
          </p:cNvPicPr>
          <p:nvPr/>
        </p:nvPicPr>
        <p:blipFill>
          <a:blip r:embed="rId2">
            <a:extLst/>
          </a:blip>
          <a:stretch>
            <a:fillRect/>
          </a:stretch>
        </p:blipFill>
        <p:spPr>
          <a:xfrm>
            <a:off x="63500" y="1967968"/>
            <a:ext cx="12877800" cy="6683912"/>
          </a:xfrm>
          <a:prstGeom prst="rect">
            <a:avLst/>
          </a:prstGeom>
          <a:ln w="12700">
            <a:miter lim="400000"/>
          </a:ln>
        </p:spPr>
      </p:pic>
      <p:sp>
        <p:nvSpPr>
          <p:cNvPr id="337" name="Kaya kuti pugllangachu?"/>
          <p:cNvSpPr/>
          <p:nvPr/>
        </p:nvSpPr>
        <p:spPr>
          <a:xfrm>
            <a:off x="6350000" y="1066800"/>
            <a:ext cx="6502400" cy="2675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 y="0"/>
                </a:moveTo>
                <a:cubicBezTo>
                  <a:pt x="482" y="0"/>
                  <a:pt x="0" y="1171"/>
                  <a:pt x="0" y="2615"/>
                </a:cubicBezTo>
                <a:lnTo>
                  <a:pt x="0" y="2922"/>
                </a:lnTo>
                <a:cubicBezTo>
                  <a:pt x="0" y="4366"/>
                  <a:pt x="482" y="5537"/>
                  <a:pt x="1076" y="5537"/>
                </a:cubicBezTo>
                <a:lnTo>
                  <a:pt x="10577" y="5537"/>
                </a:lnTo>
                <a:lnTo>
                  <a:pt x="21600" y="21600"/>
                </a:lnTo>
                <a:lnTo>
                  <a:pt x="12134" y="5537"/>
                </a:lnTo>
                <a:lnTo>
                  <a:pt x="18204" y="5537"/>
                </a:lnTo>
                <a:cubicBezTo>
                  <a:pt x="18798" y="5537"/>
                  <a:pt x="19280" y="4366"/>
                  <a:pt x="19280" y="2922"/>
                </a:cubicBezTo>
                <a:lnTo>
                  <a:pt x="19280" y="2615"/>
                </a:lnTo>
                <a:cubicBezTo>
                  <a:pt x="19280" y="1171"/>
                  <a:pt x="18798" y="0"/>
                  <a:pt x="18204" y="0"/>
                </a:cubicBezTo>
                <a:lnTo>
                  <a:pt x="107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Kaya kuti pugllangachu?</a:t>
            </a:r>
          </a:p>
          <a:p>
            <a:pPr algn="l" defTabSz="457200">
              <a:defRPr sz="2800">
                <a:solidFill>
                  <a:srgbClr val="2F1729"/>
                </a:solidFill>
                <a:latin typeface="Arial"/>
                <a:ea typeface="Arial"/>
                <a:cs typeface="Arial"/>
                <a:sym typeface="Arial"/>
              </a:defRPr>
            </a:pPr>
            <a:r>
              <a:t> </a:t>
            </a:r>
          </a:p>
        </p:txBody>
      </p:sp>
      <p:sp>
        <p:nvSpPr>
          <p:cNvPr id="338" name="Ummm Hmmm.  Rikunara nin."/>
          <p:cNvSpPr/>
          <p:nvPr/>
        </p:nvSpPr>
        <p:spPr>
          <a:xfrm>
            <a:off x="6438900" y="2959100"/>
            <a:ext cx="6502400" cy="26753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6" y="0"/>
                </a:moveTo>
                <a:cubicBezTo>
                  <a:pt x="482" y="0"/>
                  <a:pt x="0" y="1171"/>
                  <a:pt x="0" y="2615"/>
                </a:cubicBezTo>
                <a:lnTo>
                  <a:pt x="0" y="2922"/>
                </a:lnTo>
                <a:cubicBezTo>
                  <a:pt x="0" y="4366"/>
                  <a:pt x="482" y="5537"/>
                  <a:pt x="1076" y="5537"/>
                </a:cubicBezTo>
                <a:lnTo>
                  <a:pt x="10577" y="5537"/>
                </a:lnTo>
                <a:lnTo>
                  <a:pt x="21600" y="21600"/>
                </a:lnTo>
                <a:lnTo>
                  <a:pt x="12134" y="5537"/>
                </a:lnTo>
                <a:lnTo>
                  <a:pt x="18204" y="5537"/>
                </a:lnTo>
                <a:cubicBezTo>
                  <a:pt x="18798" y="5537"/>
                  <a:pt x="19280" y="4366"/>
                  <a:pt x="19280" y="2922"/>
                </a:cubicBezTo>
                <a:lnTo>
                  <a:pt x="19280" y="2615"/>
                </a:lnTo>
                <a:cubicBezTo>
                  <a:pt x="19280" y="1171"/>
                  <a:pt x="18798" y="0"/>
                  <a:pt x="18204" y="0"/>
                </a:cubicBezTo>
                <a:lnTo>
                  <a:pt x="1076"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Ummm Hmmm.  Rikunara nin.</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40" name="Basurara pakalla ichun yakuma."/>
          <p:cNvSpPr txBox="1"/>
          <p:nvPr/>
        </p:nvSpPr>
        <p:spPr>
          <a:xfrm>
            <a:off x="1016000" y="329666"/>
            <a:ext cx="7543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Basurara pakalla ichun yakuma.</a:t>
            </a:r>
          </a:p>
        </p:txBody>
      </p:sp>
      <p:pic>
        <p:nvPicPr>
          <p:cNvPr id="341" name="Darien-National-Park-Panama.png" descr="Darien-National-Park-Panama.png"/>
          <p:cNvPicPr>
            <a:picLocks noChangeAspect="1"/>
          </p:cNvPicPr>
          <p:nvPr/>
        </p:nvPicPr>
        <p:blipFill>
          <a:blip r:embed="rId2">
            <a:extLst/>
          </a:blip>
          <a:stretch>
            <a:fillRect/>
          </a:stretch>
        </p:blipFill>
        <p:spPr>
          <a:xfrm>
            <a:off x="-336550" y="-469900"/>
            <a:ext cx="12484100" cy="9363075"/>
          </a:xfrm>
          <a:prstGeom prst="rect">
            <a:avLst/>
          </a:prstGeom>
          <a:ln w="12700">
            <a:miter lim="400000"/>
          </a:ln>
        </p:spPr>
      </p:pic>
      <p:sp>
        <p:nvSpPr>
          <p:cNvPr id="342" name="Luzda wanchinara nin!"/>
          <p:cNvSpPr/>
          <p:nvPr/>
        </p:nvSpPr>
        <p:spPr>
          <a:xfrm>
            <a:off x="6350000" y="1066800"/>
            <a:ext cx="46228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13" y="0"/>
                </a:moveTo>
                <a:cubicBezTo>
                  <a:pt x="677" y="0"/>
                  <a:pt x="0" y="705"/>
                  <a:pt x="0" y="1574"/>
                </a:cubicBezTo>
                <a:lnTo>
                  <a:pt x="0" y="1759"/>
                </a:lnTo>
                <a:cubicBezTo>
                  <a:pt x="0" y="2628"/>
                  <a:pt x="677" y="3333"/>
                  <a:pt x="1513" y="3333"/>
                </a:cubicBezTo>
                <a:lnTo>
                  <a:pt x="10746" y="3333"/>
                </a:lnTo>
                <a:lnTo>
                  <a:pt x="17802" y="21600"/>
                </a:lnTo>
                <a:lnTo>
                  <a:pt x="12009" y="3333"/>
                </a:lnTo>
                <a:lnTo>
                  <a:pt x="20087" y="3333"/>
                </a:lnTo>
                <a:cubicBezTo>
                  <a:pt x="20923" y="3333"/>
                  <a:pt x="21600" y="2628"/>
                  <a:pt x="21600" y="1759"/>
                </a:cubicBezTo>
                <a:lnTo>
                  <a:pt x="21600" y="1574"/>
                </a:lnTo>
                <a:cubicBezTo>
                  <a:pt x="21600" y="705"/>
                  <a:pt x="20923" y="0"/>
                  <a:pt x="20087" y="0"/>
                </a:cubicBezTo>
                <a:lnTo>
                  <a:pt x="151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Luzda wanchinara nin!</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44" name="Basurara pakalla ichun yakuma."/>
          <p:cNvSpPr txBox="1"/>
          <p:nvPr/>
        </p:nvSpPr>
        <p:spPr>
          <a:xfrm>
            <a:off x="1016000" y="329666"/>
            <a:ext cx="75438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Basurara pakalla ichun yakuma.</a:t>
            </a:r>
          </a:p>
        </p:txBody>
      </p:sp>
      <p:pic>
        <p:nvPicPr>
          <p:cNvPr id="345" name="Darien-National-Park-Panama.png" descr="Darien-National-Park-Panama.png"/>
          <p:cNvPicPr>
            <a:picLocks noChangeAspect="1"/>
          </p:cNvPicPr>
          <p:nvPr/>
        </p:nvPicPr>
        <p:blipFill>
          <a:blip r:embed="rId2">
            <a:extLst/>
          </a:blip>
          <a:stretch>
            <a:fillRect/>
          </a:stretch>
        </p:blipFill>
        <p:spPr>
          <a:xfrm>
            <a:off x="-336550" y="-469900"/>
            <a:ext cx="12484100" cy="9363075"/>
          </a:xfrm>
          <a:prstGeom prst="rect">
            <a:avLst/>
          </a:prstGeom>
          <a:ln w="12700">
            <a:miter lim="400000"/>
          </a:ln>
        </p:spPr>
      </p:pic>
      <p:sp>
        <p:nvSpPr>
          <p:cNvPr id="346" name="The lights need to be turned out!"/>
          <p:cNvSpPr/>
          <p:nvPr/>
        </p:nvSpPr>
        <p:spPr>
          <a:xfrm>
            <a:off x="6350000" y="1066800"/>
            <a:ext cx="58039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05" y="0"/>
                </a:moveTo>
                <a:cubicBezTo>
                  <a:pt x="540" y="0"/>
                  <a:pt x="0" y="705"/>
                  <a:pt x="0" y="1574"/>
                </a:cubicBezTo>
                <a:lnTo>
                  <a:pt x="0" y="1759"/>
                </a:lnTo>
                <a:cubicBezTo>
                  <a:pt x="0" y="2628"/>
                  <a:pt x="540" y="3333"/>
                  <a:pt x="1205" y="3333"/>
                </a:cubicBezTo>
                <a:lnTo>
                  <a:pt x="10595" y="3333"/>
                </a:lnTo>
                <a:lnTo>
                  <a:pt x="14179" y="21600"/>
                </a:lnTo>
                <a:lnTo>
                  <a:pt x="11564" y="3333"/>
                </a:lnTo>
                <a:lnTo>
                  <a:pt x="20395" y="3333"/>
                </a:lnTo>
                <a:cubicBezTo>
                  <a:pt x="21060" y="3333"/>
                  <a:pt x="21600" y="2628"/>
                  <a:pt x="21600" y="1759"/>
                </a:cubicBezTo>
                <a:lnTo>
                  <a:pt x="21600" y="1574"/>
                </a:lnTo>
                <a:cubicBezTo>
                  <a:pt x="21600" y="705"/>
                  <a:pt x="21060" y="0"/>
                  <a:pt x="20395" y="0"/>
                </a:cubicBezTo>
                <a:lnTo>
                  <a:pt x="1205"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The lights need to be turned out!</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48"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349"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350"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1" name="Ajllana = to choose."/>
          <p:cNvSpPr txBox="1"/>
          <p:nvPr/>
        </p:nvSpPr>
        <p:spPr>
          <a:xfrm>
            <a:off x="5080000" y="622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352"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353" name="Quote Bubble"/>
          <p:cNvSpPr/>
          <p:nvPr/>
        </p:nvSpPr>
        <p:spPr>
          <a:xfrm>
            <a:off x="901700" y="-1676400"/>
            <a:ext cx="58166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020" y="0"/>
                </a:moveTo>
                <a:lnTo>
                  <a:pt x="9485" y="15429"/>
                </a:lnTo>
                <a:lnTo>
                  <a:pt x="1203" y="15429"/>
                </a:lnTo>
                <a:cubicBezTo>
                  <a:pt x="538" y="15429"/>
                  <a:pt x="0" y="16529"/>
                  <a:pt x="0" y="17888"/>
                </a:cubicBezTo>
                <a:lnTo>
                  <a:pt x="0" y="19141"/>
                </a:lnTo>
                <a:cubicBezTo>
                  <a:pt x="0" y="20499"/>
                  <a:pt x="538" y="21600"/>
                  <a:pt x="1203" y="21600"/>
                </a:cubicBezTo>
                <a:lnTo>
                  <a:pt x="20397" y="21600"/>
                </a:lnTo>
                <a:cubicBezTo>
                  <a:pt x="21062" y="21600"/>
                  <a:pt x="21600" y="20499"/>
                  <a:pt x="21600" y="19141"/>
                </a:cubicBezTo>
                <a:lnTo>
                  <a:pt x="21600" y="17888"/>
                </a:lnTo>
                <a:cubicBezTo>
                  <a:pt x="21600" y="16529"/>
                  <a:pt x="21062" y="15429"/>
                  <a:pt x="20397" y="15429"/>
                </a:cubicBezTo>
                <a:lnTo>
                  <a:pt x="10554" y="15429"/>
                </a:lnTo>
                <a:lnTo>
                  <a:pt x="602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4" name="A choice needs to be made."/>
          <p:cNvSpPr txBox="1"/>
          <p:nvPr/>
        </p:nvSpPr>
        <p:spPr>
          <a:xfrm>
            <a:off x="1003300" y="457200"/>
            <a:ext cx="5842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 choice needs to be made.</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56"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357"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358"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59" name="Ajllana = to choose."/>
          <p:cNvSpPr txBox="1"/>
          <p:nvPr/>
        </p:nvSpPr>
        <p:spPr>
          <a:xfrm>
            <a:off x="5080000" y="622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360"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361" name="Quote Bubble"/>
          <p:cNvSpPr/>
          <p:nvPr/>
        </p:nvSpPr>
        <p:spPr>
          <a:xfrm>
            <a:off x="901700" y="-1676400"/>
            <a:ext cx="32639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29" y="0"/>
                </a:moveTo>
                <a:lnTo>
                  <a:pt x="9949" y="15429"/>
                </a:lnTo>
                <a:lnTo>
                  <a:pt x="2143" y="15429"/>
                </a:lnTo>
                <a:cubicBezTo>
                  <a:pt x="960" y="15429"/>
                  <a:pt x="0" y="16529"/>
                  <a:pt x="0" y="17888"/>
                </a:cubicBezTo>
                <a:lnTo>
                  <a:pt x="0" y="19141"/>
                </a:lnTo>
                <a:cubicBezTo>
                  <a:pt x="0" y="20499"/>
                  <a:pt x="960" y="21600"/>
                  <a:pt x="2143" y="21600"/>
                </a:cubicBezTo>
                <a:lnTo>
                  <a:pt x="19457" y="21600"/>
                </a:lnTo>
                <a:cubicBezTo>
                  <a:pt x="20640" y="21600"/>
                  <a:pt x="21600" y="20499"/>
                  <a:pt x="21600" y="19141"/>
                </a:cubicBezTo>
                <a:lnTo>
                  <a:pt x="21600" y="17888"/>
                </a:lnTo>
                <a:cubicBezTo>
                  <a:pt x="21600" y="16529"/>
                  <a:pt x="20640" y="15429"/>
                  <a:pt x="19457" y="15429"/>
                </a:cubicBezTo>
                <a:lnTo>
                  <a:pt x="11630" y="15429"/>
                </a:lnTo>
                <a:lnTo>
                  <a:pt x="1072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62" name="Ajllana-ra nin."/>
          <p:cNvSpPr txBox="1"/>
          <p:nvPr/>
        </p:nvSpPr>
        <p:spPr>
          <a:xfrm>
            <a:off x="1066800" y="406400"/>
            <a:ext cx="354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Ajllana-ra nin.</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364"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365" name="1000185_676923769001242_458788336_n.png" descr="1000185_676923769001242_458788336_n.png"/>
          <p:cNvPicPr>
            <a:picLocks noChangeAspect="1"/>
          </p:cNvPicPr>
          <p:nvPr/>
        </p:nvPicPr>
        <p:blipFill>
          <a:blip r:embed="rId2">
            <a:extLst/>
          </a:blip>
          <a:stretch>
            <a:fillRect/>
          </a:stretch>
        </p:blipFill>
        <p:spPr>
          <a:xfrm>
            <a:off x="787399" y="1425575"/>
            <a:ext cx="10972802" cy="8229600"/>
          </a:xfrm>
          <a:prstGeom prst="rect">
            <a:avLst/>
          </a:prstGeom>
          <a:ln w="12700">
            <a:miter lim="400000"/>
          </a:ln>
        </p:spPr>
      </p:pic>
      <p:sp>
        <p:nvSpPr>
          <p:cNvPr id="366" name="Quote Bubble"/>
          <p:cNvSpPr/>
          <p:nvPr/>
        </p:nvSpPr>
        <p:spPr>
          <a:xfrm>
            <a:off x="6540500" y="1955800"/>
            <a:ext cx="5232400" cy="24511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10915" y="14437"/>
                </a:lnTo>
                <a:lnTo>
                  <a:pt x="9463" y="14437"/>
                </a:lnTo>
                <a:cubicBezTo>
                  <a:pt x="8725" y="14437"/>
                  <a:pt x="8126" y="15715"/>
                  <a:pt x="8126" y="17291"/>
                </a:cubicBezTo>
                <a:lnTo>
                  <a:pt x="8126" y="18746"/>
                </a:lnTo>
                <a:cubicBezTo>
                  <a:pt x="8126" y="20322"/>
                  <a:pt x="8725" y="21600"/>
                  <a:pt x="9463" y="21600"/>
                </a:cubicBezTo>
                <a:lnTo>
                  <a:pt x="20263" y="21600"/>
                </a:lnTo>
                <a:cubicBezTo>
                  <a:pt x="21001" y="21600"/>
                  <a:pt x="21600" y="20322"/>
                  <a:pt x="21600" y="18746"/>
                </a:cubicBezTo>
                <a:lnTo>
                  <a:pt x="21600" y="17291"/>
                </a:lnTo>
                <a:cubicBezTo>
                  <a:pt x="21600" y="15715"/>
                  <a:pt x="21001" y="14437"/>
                  <a:pt x="20263" y="14437"/>
                </a:cubicBezTo>
                <a:lnTo>
                  <a:pt x="13046" y="14437"/>
                </a:lnTo>
                <a:lnTo>
                  <a:pt x="0"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67" name="Ajllana = to choose."/>
          <p:cNvSpPr txBox="1"/>
          <p:nvPr/>
        </p:nvSpPr>
        <p:spPr>
          <a:xfrm>
            <a:off x="5080000" y="622300"/>
            <a:ext cx="41148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 to choose.</a:t>
            </a:r>
          </a:p>
        </p:txBody>
      </p:sp>
      <p:sp>
        <p:nvSpPr>
          <p:cNvPr id="368" name="Pitara ajllasha."/>
          <p:cNvSpPr txBox="1"/>
          <p:nvPr/>
        </p:nvSpPr>
        <p:spPr>
          <a:xfrm>
            <a:off x="8661400" y="3733800"/>
            <a:ext cx="3022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Pitara ajllasha.</a:t>
            </a:r>
          </a:p>
        </p:txBody>
      </p:sp>
      <p:sp>
        <p:nvSpPr>
          <p:cNvPr id="369" name="Quote Bubble"/>
          <p:cNvSpPr/>
          <p:nvPr/>
        </p:nvSpPr>
        <p:spPr>
          <a:xfrm>
            <a:off x="901700" y="-1676400"/>
            <a:ext cx="3263900" cy="28448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729" y="0"/>
                </a:moveTo>
                <a:lnTo>
                  <a:pt x="9949" y="15429"/>
                </a:lnTo>
                <a:lnTo>
                  <a:pt x="2143" y="15429"/>
                </a:lnTo>
                <a:cubicBezTo>
                  <a:pt x="960" y="15429"/>
                  <a:pt x="0" y="16529"/>
                  <a:pt x="0" y="17888"/>
                </a:cubicBezTo>
                <a:lnTo>
                  <a:pt x="0" y="19141"/>
                </a:lnTo>
                <a:cubicBezTo>
                  <a:pt x="0" y="20499"/>
                  <a:pt x="960" y="21600"/>
                  <a:pt x="2143" y="21600"/>
                </a:cubicBezTo>
                <a:lnTo>
                  <a:pt x="19457" y="21600"/>
                </a:lnTo>
                <a:cubicBezTo>
                  <a:pt x="20640" y="21600"/>
                  <a:pt x="21600" y="20499"/>
                  <a:pt x="21600" y="19141"/>
                </a:cubicBezTo>
                <a:lnTo>
                  <a:pt x="21600" y="17888"/>
                </a:lnTo>
                <a:cubicBezTo>
                  <a:pt x="21600" y="16529"/>
                  <a:pt x="20640" y="15429"/>
                  <a:pt x="19457" y="15429"/>
                </a:cubicBezTo>
                <a:lnTo>
                  <a:pt x="11630" y="15429"/>
                </a:lnTo>
                <a:lnTo>
                  <a:pt x="10729" y="0"/>
                </a:lnTo>
                <a:close/>
              </a:path>
            </a:pathLst>
          </a:custGeom>
          <a:solidFill>
            <a:srgbClr val="FFFFFF"/>
          </a:solidFill>
          <a:ln w="25400">
            <a:solidFill>
              <a:srgbClr val="000000"/>
            </a:solidFill>
            <a:miter lim="400000"/>
          </a:ln>
        </p:spPr>
        <p:txBody>
          <a:bodyPr lIns="50800" tIns="50800" rIns="50800" bIns="50800" anchor="ctr"/>
          <a:lstStyle/>
          <a:p>
            <a:pPr>
              <a:defRPr sz="4000">
                <a:solidFill>
                  <a:srgbClr val="FFFFFF"/>
                </a:solidFill>
                <a:effectLst>
                  <a:outerShdw sx="100000" sy="100000" kx="0" ky="0" algn="b" rotWithShape="0" blurRad="38100" dist="12700" dir="5400000">
                    <a:srgbClr val="000000">
                      <a:alpha val="50000"/>
                    </a:srgbClr>
                  </a:outerShdw>
                </a:effectLst>
              </a:defRPr>
            </a:pPr>
          </a:p>
        </p:txBody>
      </p:sp>
      <p:sp>
        <p:nvSpPr>
          <p:cNvPr id="370" name="Ajllana angui."/>
          <p:cNvSpPr txBox="1"/>
          <p:nvPr/>
        </p:nvSpPr>
        <p:spPr>
          <a:xfrm>
            <a:off x="1066800" y="406400"/>
            <a:ext cx="3543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Ajllana angui.</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72"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73" name="to cut + direct object marker + nin"/>
          <p:cNvSpPr txBox="1"/>
          <p:nvPr/>
        </p:nvSpPr>
        <p:spPr>
          <a:xfrm>
            <a:off x="6604000" y="1548866"/>
            <a:ext cx="61849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cut + direct object marker + nin</a:t>
            </a:r>
          </a:p>
          <a:p>
            <a:pPr lvl="1" indent="0" algn="l" defTabSz="457200">
              <a:defRPr sz="2800">
                <a:solidFill>
                  <a:srgbClr val="2F1729"/>
                </a:solidFill>
                <a:latin typeface="Arial"/>
                <a:ea typeface="Arial"/>
                <a:cs typeface="Arial"/>
                <a:sym typeface="Arial"/>
              </a:defRPr>
            </a:pPr>
          </a:p>
        </p:txBody>
      </p:sp>
      <p:sp>
        <p:nvSpPr>
          <p:cNvPr id="374" name="The fruit needs cutting."/>
          <p:cNvSpPr/>
          <p:nvPr/>
        </p:nvSpPr>
        <p:spPr>
          <a:xfrm>
            <a:off x="6731000" y="50800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The fruit needs cutting.</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76"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77" name="to cut + direct object marker + nin"/>
          <p:cNvSpPr txBox="1"/>
          <p:nvPr/>
        </p:nvSpPr>
        <p:spPr>
          <a:xfrm>
            <a:off x="6604000" y="1548866"/>
            <a:ext cx="61849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cut + direct object marker + nin</a:t>
            </a:r>
          </a:p>
          <a:p>
            <a:pPr lvl="1" indent="0" algn="l" defTabSz="457200">
              <a:defRPr sz="2800">
                <a:solidFill>
                  <a:srgbClr val="2F1729"/>
                </a:solidFill>
                <a:latin typeface="Arial"/>
                <a:ea typeface="Arial"/>
                <a:cs typeface="Arial"/>
                <a:sym typeface="Arial"/>
              </a:defRPr>
            </a:pPr>
          </a:p>
        </p:txBody>
      </p:sp>
      <p:sp>
        <p:nvSpPr>
          <p:cNvPr id="378" name="Muyura pitinara nin."/>
          <p:cNvSpPr/>
          <p:nvPr/>
        </p:nvSpPr>
        <p:spPr>
          <a:xfrm>
            <a:off x="6731000" y="50800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Muyura pitinara nin.</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7" name="In runa shimi the most common form of making a polite request is to conjugate the verb with the dependent verb marker -sha followed by the word kuwai or “give me” ( “give me the favor of____” as in English “Do me the favor of____).…"/>
          <p:cNvSpPr txBox="1"/>
          <p:nvPr/>
        </p:nvSpPr>
        <p:spPr>
          <a:xfrm>
            <a:off x="850900" y="1002766"/>
            <a:ext cx="11430000" cy="1065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In runa shimi the most common form of making a polite request is to conjugate the verb with the dependent verb marker -sha followed by the word kuwai or “give me” ( “give me the favor of____” as in English “Do me the favor of____).   </a:t>
            </a:r>
          </a:p>
          <a:p>
            <a:pPr lvl="1" indent="0" algn="l" defTabSz="457200">
              <a:defRPr sz="2800">
                <a:solidFill>
                  <a:srgbClr val="2F1729"/>
                </a:solidFill>
                <a:latin typeface="Arial"/>
                <a:ea typeface="Arial"/>
                <a:cs typeface="Arial"/>
                <a:sym typeface="Arial"/>
              </a:defRPr>
            </a:pPr>
            <a:r>
              <a:t>verb stem + -sha   kuwai  (From kuna to give    ku-wa-i)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r>
              <a:t>Llachapara taxasha ku-wa-i.  </a:t>
            </a:r>
          </a:p>
          <a:p>
            <a:pPr lvl="1" indent="0" algn="l" defTabSz="457200">
              <a:defRPr sz="2800">
                <a:solidFill>
                  <a:srgbClr val="2F1729"/>
                </a:solidFill>
                <a:latin typeface="Arial"/>
                <a:ea typeface="Arial"/>
                <a:cs typeface="Arial"/>
                <a:sym typeface="Arial"/>
              </a:defRPr>
            </a:pPr>
            <a:r>
              <a:t>Do (Give) me the favor of washing the clothes</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Kai mangara maillasha kuwai.   		</a:t>
            </a:r>
          </a:p>
          <a:p>
            <a:pPr lvl="1" indent="0" algn="l" defTabSz="457200">
              <a:defRPr sz="2800">
                <a:solidFill>
                  <a:srgbClr val="2F1729"/>
                </a:solidFill>
                <a:latin typeface="Arial"/>
                <a:ea typeface="Arial"/>
                <a:cs typeface="Arial"/>
                <a:sym typeface="Arial"/>
              </a:defRPr>
            </a:pPr>
            <a:r>
              <a:t>Do (Give) me the favor of washing this pot</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Lumura yanusha kuwai.   		</a:t>
            </a:r>
          </a:p>
          <a:p>
            <a:pPr lvl="1" indent="0" algn="l" defTabSz="457200">
              <a:defRPr sz="2800">
                <a:solidFill>
                  <a:srgbClr val="2F1729"/>
                </a:solidFill>
                <a:latin typeface="Arial"/>
                <a:ea typeface="Arial"/>
                <a:cs typeface="Arial"/>
                <a:sym typeface="Arial"/>
              </a:defRPr>
            </a:pPr>
            <a:r>
              <a:t>Do (Give) me the favor of cooking the manioc.</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Wasira pichasha kuwai     		</a:t>
            </a:r>
          </a:p>
          <a:p>
            <a:pPr lvl="1" indent="0" algn="l" defTabSz="457200">
              <a:defRPr sz="2800">
                <a:solidFill>
                  <a:srgbClr val="2F1729"/>
                </a:solidFill>
                <a:latin typeface="Arial"/>
                <a:ea typeface="Arial"/>
                <a:cs typeface="Arial"/>
                <a:sym typeface="Arial"/>
              </a:defRPr>
            </a:pPr>
            <a:r>
              <a:t>Do (Give) me the favor of sweeping the house.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80"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81" name="to cut + direct object marker + nin"/>
          <p:cNvSpPr txBox="1"/>
          <p:nvPr/>
        </p:nvSpPr>
        <p:spPr>
          <a:xfrm>
            <a:off x="6604000" y="1548866"/>
            <a:ext cx="61849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cut + direct object marker + nin</a:t>
            </a:r>
          </a:p>
          <a:p>
            <a:pPr lvl="1" indent="0" algn="l" defTabSz="457200">
              <a:defRPr sz="2800">
                <a:solidFill>
                  <a:srgbClr val="2F1729"/>
                </a:solidFill>
                <a:latin typeface="Arial"/>
                <a:ea typeface="Arial"/>
                <a:cs typeface="Arial"/>
                <a:sym typeface="Arial"/>
              </a:defRPr>
            </a:pPr>
          </a:p>
        </p:txBody>
      </p:sp>
      <p:sp>
        <p:nvSpPr>
          <p:cNvPr id="382" name="Muyura pitina angui."/>
          <p:cNvSpPr/>
          <p:nvPr/>
        </p:nvSpPr>
        <p:spPr>
          <a:xfrm>
            <a:off x="6731000" y="50800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Muyura pitina angui.</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84"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85" name="to climb + direct object marker + nin"/>
          <p:cNvSpPr txBox="1"/>
          <p:nvPr/>
        </p:nvSpPr>
        <p:spPr>
          <a:xfrm>
            <a:off x="6604000" y="1548866"/>
            <a:ext cx="61849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climb + direct object marker + nin</a:t>
            </a:r>
          </a:p>
          <a:p>
            <a:pPr lvl="1" indent="0" algn="l" defTabSz="457200">
              <a:defRPr sz="2800">
                <a:solidFill>
                  <a:srgbClr val="2F1729"/>
                </a:solidFill>
                <a:latin typeface="Arial"/>
                <a:ea typeface="Arial"/>
                <a:cs typeface="Arial"/>
                <a:sym typeface="Arial"/>
              </a:defRPr>
            </a:pPr>
          </a:p>
        </p:txBody>
      </p:sp>
      <p:sp>
        <p:nvSpPr>
          <p:cNvPr id="386" name="Yurara sicanara nin."/>
          <p:cNvSpPr/>
          <p:nvPr/>
        </p:nvSpPr>
        <p:spPr>
          <a:xfrm>
            <a:off x="6654800" y="5321300"/>
            <a:ext cx="42291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54" y="0"/>
                </a:moveTo>
                <a:cubicBezTo>
                  <a:pt x="741" y="0"/>
                  <a:pt x="0" y="705"/>
                  <a:pt x="0" y="1574"/>
                </a:cubicBezTo>
                <a:lnTo>
                  <a:pt x="0" y="1759"/>
                </a:lnTo>
                <a:cubicBezTo>
                  <a:pt x="0" y="2628"/>
                  <a:pt x="741" y="3333"/>
                  <a:pt x="1654" y="3333"/>
                </a:cubicBezTo>
                <a:lnTo>
                  <a:pt x="10812" y="3333"/>
                </a:lnTo>
                <a:lnTo>
                  <a:pt x="19459" y="21600"/>
                </a:lnTo>
                <a:lnTo>
                  <a:pt x="12217" y="3333"/>
                </a:lnTo>
                <a:lnTo>
                  <a:pt x="19946" y="3333"/>
                </a:lnTo>
                <a:cubicBezTo>
                  <a:pt x="20859" y="3333"/>
                  <a:pt x="21600" y="2628"/>
                  <a:pt x="21600" y="1759"/>
                </a:cubicBezTo>
                <a:lnTo>
                  <a:pt x="21600" y="1574"/>
                </a:lnTo>
                <a:cubicBezTo>
                  <a:pt x="21600" y="705"/>
                  <a:pt x="20859" y="0"/>
                  <a:pt x="19946" y="0"/>
                </a:cubicBezTo>
                <a:lnTo>
                  <a:pt x="165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Yurara sicanara nin.</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88"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89" name="to climb + direct object marker + nin"/>
          <p:cNvSpPr txBox="1"/>
          <p:nvPr/>
        </p:nvSpPr>
        <p:spPr>
          <a:xfrm>
            <a:off x="6604000" y="1548866"/>
            <a:ext cx="61849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climb + direct object marker + nin</a:t>
            </a:r>
          </a:p>
          <a:p>
            <a:pPr lvl="1" indent="0" algn="l" defTabSz="457200">
              <a:defRPr sz="2800">
                <a:solidFill>
                  <a:srgbClr val="2F1729"/>
                </a:solidFill>
                <a:latin typeface="Arial"/>
                <a:ea typeface="Arial"/>
                <a:cs typeface="Arial"/>
                <a:sym typeface="Arial"/>
              </a:defRPr>
            </a:pPr>
          </a:p>
        </p:txBody>
      </p:sp>
      <p:sp>
        <p:nvSpPr>
          <p:cNvPr id="390" name="The tree has to be climbed."/>
          <p:cNvSpPr/>
          <p:nvPr/>
        </p:nvSpPr>
        <p:spPr>
          <a:xfrm>
            <a:off x="6731000" y="5080000"/>
            <a:ext cx="55372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63" y="0"/>
                </a:moveTo>
                <a:cubicBezTo>
                  <a:pt x="566" y="0"/>
                  <a:pt x="0" y="705"/>
                  <a:pt x="0" y="1574"/>
                </a:cubicBezTo>
                <a:lnTo>
                  <a:pt x="0" y="2006"/>
                </a:lnTo>
                <a:cubicBezTo>
                  <a:pt x="0" y="2875"/>
                  <a:pt x="566" y="3579"/>
                  <a:pt x="1263" y="3579"/>
                </a:cubicBezTo>
                <a:lnTo>
                  <a:pt x="10651" y="3579"/>
                </a:lnTo>
                <a:lnTo>
                  <a:pt x="14862" y="21600"/>
                </a:lnTo>
                <a:lnTo>
                  <a:pt x="11675" y="3579"/>
                </a:lnTo>
                <a:lnTo>
                  <a:pt x="20337" y="3579"/>
                </a:lnTo>
                <a:cubicBezTo>
                  <a:pt x="21034" y="3579"/>
                  <a:pt x="21600" y="2875"/>
                  <a:pt x="21600" y="2006"/>
                </a:cubicBezTo>
                <a:lnTo>
                  <a:pt x="21600" y="1574"/>
                </a:lnTo>
                <a:cubicBezTo>
                  <a:pt x="21600" y="705"/>
                  <a:pt x="21034" y="0"/>
                  <a:pt x="20337" y="0"/>
                </a:cubicBezTo>
                <a:lnTo>
                  <a:pt x="126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The tree has to be climbed.</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92"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93" name="to tie + direct object marker + nin"/>
          <p:cNvSpPr txBox="1"/>
          <p:nvPr/>
        </p:nvSpPr>
        <p:spPr>
          <a:xfrm>
            <a:off x="6769100" y="1548866"/>
            <a:ext cx="55753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tie + direct object marker + nin</a:t>
            </a:r>
          </a:p>
          <a:p>
            <a:pPr lvl="1" indent="0" algn="l" defTabSz="457200">
              <a:defRPr sz="2800">
                <a:solidFill>
                  <a:srgbClr val="2F1729"/>
                </a:solidFill>
                <a:latin typeface="Arial"/>
                <a:ea typeface="Arial"/>
                <a:cs typeface="Arial"/>
                <a:sym typeface="Arial"/>
              </a:defRPr>
            </a:pPr>
          </a:p>
        </p:txBody>
      </p:sp>
      <p:sp>
        <p:nvSpPr>
          <p:cNvPr id="394" name="The feet need to be tied."/>
          <p:cNvSpPr/>
          <p:nvPr/>
        </p:nvSpPr>
        <p:spPr>
          <a:xfrm>
            <a:off x="6654800" y="5321300"/>
            <a:ext cx="48133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453" y="0"/>
                </a:moveTo>
                <a:cubicBezTo>
                  <a:pt x="651" y="0"/>
                  <a:pt x="0" y="705"/>
                  <a:pt x="0" y="1574"/>
                </a:cubicBezTo>
                <a:lnTo>
                  <a:pt x="0" y="1759"/>
                </a:lnTo>
                <a:cubicBezTo>
                  <a:pt x="0" y="2628"/>
                  <a:pt x="651" y="3333"/>
                  <a:pt x="1453" y="3333"/>
                </a:cubicBezTo>
                <a:lnTo>
                  <a:pt x="10716" y="3333"/>
                </a:lnTo>
                <a:lnTo>
                  <a:pt x="17098" y="21600"/>
                </a:lnTo>
                <a:lnTo>
                  <a:pt x="11924" y="3333"/>
                </a:lnTo>
                <a:lnTo>
                  <a:pt x="20147" y="3333"/>
                </a:lnTo>
                <a:cubicBezTo>
                  <a:pt x="20949" y="3333"/>
                  <a:pt x="21600" y="2628"/>
                  <a:pt x="21600" y="1759"/>
                </a:cubicBezTo>
                <a:lnTo>
                  <a:pt x="21600" y="1574"/>
                </a:lnTo>
                <a:cubicBezTo>
                  <a:pt x="21600" y="705"/>
                  <a:pt x="20949" y="0"/>
                  <a:pt x="20147" y="0"/>
                </a:cubicBezTo>
                <a:lnTo>
                  <a:pt x="145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The feet need to be tied.</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396" name="sustainability7.png" descr="sustainability7.png"/>
          <p:cNvPicPr>
            <a:picLocks noChangeAspect="1"/>
          </p:cNvPicPr>
          <p:nvPr/>
        </p:nvPicPr>
        <p:blipFill>
          <a:blip r:embed="rId2">
            <a:extLst/>
          </a:blip>
          <a:srcRect l="3785" t="4357" r="4677" b="3899"/>
          <a:stretch>
            <a:fillRect/>
          </a:stretch>
        </p:blipFill>
        <p:spPr>
          <a:xfrm>
            <a:off x="678711" y="1149350"/>
            <a:ext cx="5664201" cy="7620000"/>
          </a:xfrm>
          <a:prstGeom prst="rect">
            <a:avLst/>
          </a:prstGeom>
          <a:ln w="12700">
            <a:miter lim="400000"/>
          </a:ln>
        </p:spPr>
      </p:pic>
      <p:sp>
        <p:nvSpPr>
          <p:cNvPr id="397" name="to tie + direct object marker + nin"/>
          <p:cNvSpPr txBox="1"/>
          <p:nvPr/>
        </p:nvSpPr>
        <p:spPr>
          <a:xfrm>
            <a:off x="6769100" y="1548866"/>
            <a:ext cx="5575300"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to tie + direct object marker + nin</a:t>
            </a:r>
          </a:p>
          <a:p>
            <a:pPr lvl="1" indent="0" algn="l" defTabSz="457200">
              <a:defRPr sz="2800">
                <a:solidFill>
                  <a:srgbClr val="2F1729"/>
                </a:solidFill>
                <a:latin typeface="Arial"/>
                <a:ea typeface="Arial"/>
                <a:cs typeface="Arial"/>
                <a:sym typeface="Arial"/>
              </a:defRPr>
            </a:pPr>
          </a:p>
        </p:txBody>
      </p:sp>
      <p:sp>
        <p:nvSpPr>
          <p:cNvPr id="398" name="Chakira watanara nin."/>
          <p:cNvSpPr/>
          <p:nvPr/>
        </p:nvSpPr>
        <p:spPr>
          <a:xfrm>
            <a:off x="6654800" y="5321300"/>
            <a:ext cx="5232400" cy="4445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337" y="0"/>
                </a:moveTo>
                <a:cubicBezTo>
                  <a:pt x="599" y="0"/>
                  <a:pt x="0" y="705"/>
                  <a:pt x="0" y="1574"/>
                </a:cubicBezTo>
                <a:lnTo>
                  <a:pt x="0" y="1759"/>
                </a:lnTo>
                <a:cubicBezTo>
                  <a:pt x="0" y="2628"/>
                  <a:pt x="599" y="3333"/>
                  <a:pt x="1337" y="3333"/>
                </a:cubicBezTo>
                <a:lnTo>
                  <a:pt x="10661" y="3333"/>
                </a:lnTo>
                <a:lnTo>
                  <a:pt x="15728" y="21600"/>
                </a:lnTo>
                <a:lnTo>
                  <a:pt x="11754" y="3333"/>
                </a:lnTo>
                <a:lnTo>
                  <a:pt x="20263" y="3333"/>
                </a:lnTo>
                <a:cubicBezTo>
                  <a:pt x="21001" y="3333"/>
                  <a:pt x="21600" y="2628"/>
                  <a:pt x="21600" y="1759"/>
                </a:cubicBezTo>
                <a:lnTo>
                  <a:pt x="21600" y="1574"/>
                </a:lnTo>
                <a:cubicBezTo>
                  <a:pt x="21600" y="705"/>
                  <a:pt x="21001" y="0"/>
                  <a:pt x="20263" y="0"/>
                </a:cubicBezTo>
                <a:lnTo>
                  <a:pt x="1337"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Chakira watanara nin.  </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00" name="Kiwasha kuwai.…"/>
          <p:cNvSpPr txBox="1"/>
          <p:nvPr/>
        </p:nvSpPr>
        <p:spPr>
          <a:xfrm>
            <a:off x="5778500" y="240766"/>
            <a:ext cx="48006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Kiwasha kuwai. </a:t>
            </a:r>
          </a:p>
          <a:p>
            <a:pPr lvl="1" indent="0" algn="l" defTabSz="457200">
              <a:defRPr sz="2800">
                <a:solidFill>
                  <a:srgbClr val="2F1729"/>
                </a:solidFill>
                <a:latin typeface="Arial"/>
                <a:ea typeface="Arial"/>
                <a:cs typeface="Arial"/>
                <a:sym typeface="Arial"/>
              </a:defRPr>
            </a:pPr>
            <a:r>
              <a:t>Kiwara kaya kiwanguichi</a:t>
            </a:r>
          </a:p>
          <a:p>
            <a:pPr lvl="1" indent="0" algn="l" defTabSz="457200">
              <a:defRPr sz="2800">
                <a:solidFill>
                  <a:srgbClr val="2F1729"/>
                </a:solidFill>
                <a:latin typeface="Arial"/>
                <a:ea typeface="Arial"/>
                <a:cs typeface="Arial"/>
                <a:sym typeface="Arial"/>
              </a:defRPr>
            </a:pPr>
            <a:r>
              <a:t>Ama kiwara kiwanguichichu.</a:t>
            </a:r>
          </a:p>
          <a:p>
            <a:pPr lvl="1" indent="0" algn="l" defTabSz="457200">
              <a:defRPr sz="2800">
                <a:solidFill>
                  <a:srgbClr val="2F1729"/>
                </a:solidFill>
                <a:latin typeface="Arial"/>
                <a:ea typeface="Arial"/>
                <a:cs typeface="Arial"/>
                <a:sym typeface="Arial"/>
              </a:defRPr>
            </a:pPr>
            <a:r>
              <a:t>Ama kiwaichichu</a:t>
            </a:r>
          </a:p>
        </p:txBody>
      </p:sp>
      <p:pic>
        <p:nvPicPr>
          <p:cNvPr id="401" name="P1070769.png" descr="P1070769.png"/>
          <p:cNvPicPr>
            <a:picLocks noChangeAspect="1"/>
          </p:cNvPicPr>
          <p:nvPr/>
        </p:nvPicPr>
        <p:blipFill>
          <a:blip r:embed="rId2">
            <a:extLst/>
          </a:blip>
          <a:stretch>
            <a:fillRect/>
          </a:stretch>
        </p:blipFill>
        <p:spPr>
          <a:xfrm>
            <a:off x="736600" y="1317625"/>
            <a:ext cx="10541000" cy="7905750"/>
          </a:xfrm>
          <a:prstGeom prst="rect">
            <a:avLst/>
          </a:prstGeom>
          <a:ln w="12700">
            <a:miter lim="400000"/>
          </a:ln>
        </p:spPr>
      </p:pic>
      <p:sp>
        <p:nvSpPr>
          <p:cNvPr id="402" name="The grass needs cutting."/>
          <p:cNvSpPr/>
          <p:nvPr/>
        </p:nvSpPr>
        <p:spPr>
          <a:xfrm>
            <a:off x="6121400" y="3086100"/>
            <a:ext cx="5494735" cy="2671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3" y="0"/>
                </a:moveTo>
                <a:cubicBezTo>
                  <a:pt x="570" y="0"/>
                  <a:pt x="0" y="1172"/>
                  <a:pt x="0" y="2619"/>
                </a:cubicBezTo>
                <a:lnTo>
                  <a:pt x="0" y="3337"/>
                </a:lnTo>
                <a:cubicBezTo>
                  <a:pt x="0" y="4784"/>
                  <a:pt x="570" y="5956"/>
                  <a:pt x="1273" y="5956"/>
                </a:cubicBezTo>
                <a:lnTo>
                  <a:pt x="10300" y="5956"/>
                </a:lnTo>
                <a:lnTo>
                  <a:pt x="21600" y="21600"/>
                </a:lnTo>
                <a:lnTo>
                  <a:pt x="11996" y="5956"/>
                </a:lnTo>
                <a:lnTo>
                  <a:pt x="17149" y="5956"/>
                </a:lnTo>
                <a:cubicBezTo>
                  <a:pt x="17852" y="5956"/>
                  <a:pt x="18422" y="4784"/>
                  <a:pt x="18422" y="3337"/>
                </a:cubicBezTo>
                <a:lnTo>
                  <a:pt x="18422" y="2619"/>
                </a:lnTo>
                <a:cubicBezTo>
                  <a:pt x="18422" y="1172"/>
                  <a:pt x="17852" y="0"/>
                  <a:pt x="17149" y="0"/>
                </a:cubicBezTo>
                <a:lnTo>
                  <a:pt x="127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The grass needs cutting.</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04" name="Kiwasha kuwai.…"/>
          <p:cNvSpPr txBox="1"/>
          <p:nvPr/>
        </p:nvSpPr>
        <p:spPr>
          <a:xfrm>
            <a:off x="5778500" y="240766"/>
            <a:ext cx="48006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Kiwasha kuwai. </a:t>
            </a:r>
          </a:p>
          <a:p>
            <a:pPr lvl="1" indent="0" algn="l" defTabSz="457200">
              <a:defRPr sz="2800">
                <a:solidFill>
                  <a:srgbClr val="2F1729"/>
                </a:solidFill>
                <a:latin typeface="Arial"/>
                <a:ea typeface="Arial"/>
                <a:cs typeface="Arial"/>
                <a:sym typeface="Arial"/>
              </a:defRPr>
            </a:pPr>
            <a:r>
              <a:t>Kiwara kaya kiwanguichi</a:t>
            </a:r>
          </a:p>
          <a:p>
            <a:pPr lvl="1" indent="0" algn="l" defTabSz="457200">
              <a:defRPr sz="2800">
                <a:solidFill>
                  <a:srgbClr val="2F1729"/>
                </a:solidFill>
                <a:latin typeface="Arial"/>
                <a:ea typeface="Arial"/>
                <a:cs typeface="Arial"/>
                <a:sym typeface="Arial"/>
              </a:defRPr>
            </a:pPr>
            <a:r>
              <a:t>Ama kiwara kiwanguichichu.</a:t>
            </a:r>
          </a:p>
          <a:p>
            <a:pPr lvl="1" indent="0" algn="l" defTabSz="457200">
              <a:defRPr sz="2800">
                <a:solidFill>
                  <a:srgbClr val="2F1729"/>
                </a:solidFill>
                <a:latin typeface="Arial"/>
                <a:ea typeface="Arial"/>
                <a:cs typeface="Arial"/>
                <a:sym typeface="Arial"/>
              </a:defRPr>
            </a:pPr>
            <a:r>
              <a:t>Ama kiwaichichu</a:t>
            </a:r>
          </a:p>
        </p:txBody>
      </p:sp>
      <p:pic>
        <p:nvPicPr>
          <p:cNvPr id="405" name="P1070769.png" descr="P1070769.png"/>
          <p:cNvPicPr>
            <a:picLocks noChangeAspect="1"/>
          </p:cNvPicPr>
          <p:nvPr/>
        </p:nvPicPr>
        <p:blipFill>
          <a:blip r:embed="rId2">
            <a:extLst/>
          </a:blip>
          <a:stretch>
            <a:fillRect/>
          </a:stretch>
        </p:blipFill>
        <p:spPr>
          <a:xfrm>
            <a:off x="736600" y="1317625"/>
            <a:ext cx="10541000" cy="7905750"/>
          </a:xfrm>
          <a:prstGeom prst="rect">
            <a:avLst/>
          </a:prstGeom>
          <a:ln w="12700">
            <a:miter lim="400000"/>
          </a:ln>
        </p:spPr>
      </p:pic>
      <p:sp>
        <p:nvSpPr>
          <p:cNvPr id="406" name="Kiwanara nin."/>
          <p:cNvSpPr/>
          <p:nvPr/>
        </p:nvSpPr>
        <p:spPr>
          <a:xfrm>
            <a:off x="6121400" y="3086100"/>
            <a:ext cx="5494735" cy="2671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3" y="0"/>
                </a:moveTo>
                <a:cubicBezTo>
                  <a:pt x="570" y="0"/>
                  <a:pt x="0" y="1172"/>
                  <a:pt x="0" y="2619"/>
                </a:cubicBezTo>
                <a:lnTo>
                  <a:pt x="0" y="3337"/>
                </a:lnTo>
                <a:cubicBezTo>
                  <a:pt x="0" y="4784"/>
                  <a:pt x="570" y="5956"/>
                  <a:pt x="1273" y="5956"/>
                </a:cubicBezTo>
                <a:lnTo>
                  <a:pt x="7454" y="5956"/>
                </a:lnTo>
                <a:lnTo>
                  <a:pt x="21600" y="21600"/>
                </a:lnTo>
                <a:lnTo>
                  <a:pt x="9448" y="5956"/>
                </a:lnTo>
                <a:lnTo>
                  <a:pt x="10759" y="5956"/>
                </a:lnTo>
                <a:cubicBezTo>
                  <a:pt x="11462" y="5956"/>
                  <a:pt x="12032" y="4784"/>
                  <a:pt x="12032" y="3337"/>
                </a:cubicBezTo>
                <a:lnTo>
                  <a:pt x="12032" y="2619"/>
                </a:lnTo>
                <a:cubicBezTo>
                  <a:pt x="12032" y="1172"/>
                  <a:pt x="11462" y="0"/>
                  <a:pt x="10759" y="0"/>
                </a:cubicBezTo>
                <a:lnTo>
                  <a:pt x="127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p>
            <a:pPr algn="l" defTabSz="457200">
              <a:defRPr sz="2800">
                <a:solidFill>
                  <a:srgbClr val="2F1729"/>
                </a:solidFill>
                <a:latin typeface="Arial"/>
                <a:ea typeface="Arial"/>
                <a:cs typeface="Arial"/>
                <a:sym typeface="Arial"/>
              </a:defRPr>
            </a:pPr>
            <a:r>
              <a:t>Kiwanara nin.</a:t>
            </a:r>
          </a:p>
          <a:p>
            <a:pPr algn="l" defTabSz="457200">
              <a:defRPr sz="2800">
                <a:solidFill>
                  <a:srgbClr val="2F1729"/>
                </a:solidFill>
                <a:latin typeface="Arial"/>
                <a:ea typeface="Arial"/>
                <a:cs typeface="Arial"/>
                <a:sym typeface="Arial"/>
              </a:defRPr>
            </a:pPr>
            <a:r>
              <a:t> </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08" name="Kiwasha kuwai.…"/>
          <p:cNvSpPr txBox="1"/>
          <p:nvPr/>
        </p:nvSpPr>
        <p:spPr>
          <a:xfrm>
            <a:off x="5626100" y="139166"/>
            <a:ext cx="48006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Kiwasha kuwai. </a:t>
            </a:r>
          </a:p>
          <a:p>
            <a:pPr lvl="1" indent="0" algn="l" defTabSz="457200">
              <a:defRPr sz="2800">
                <a:solidFill>
                  <a:srgbClr val="2F1729"/>
                </a:solidFill>
                <a:latin typeface="Arial"/>
                <a:ea typeface="Arial"/>
                <a:cs typeface="Arial"/>
                <a:sym typeface="Arial"/>
              </a:defRPr>
            </a:pPr>
            <a:r>
              <a:t>Kiwara kaya kiwanguichi</a:t>
            </a:r>
          </a:p>
          <a:p>
            <a:pPr lvl="1" indent="0" algn="l" defTabSz="457200">
              <a:defRPr sz="2800">
                <a:solidFill>
                  <a:srgbClr val="2F1729"/>
                </a:solidFill>
                <a:latin typeface="Arial"/>
                <a:ea typeface="Arial"/>
                <a:cs typeface="Arial"/>
                <a:sym typeface="Arial"/>
              </a:defRPr>
            </a:pPr>
            <a:r>
              <a:t>Ama kiwara kiwanguichichu.</a:t>
            </a:r>
          </a:p>
          <a:p>
            <a:pPr lvl="1" indent="0" algn="l" defTabSz="457200">
              <a:defRPr sz="2800">
                <a:solidFill>
                  <a:srgbClr val="2F1729"/>
                </a:solidFill>
                <a:latin typeface="Arial"/>
                <a:ea typeface="Arial"/>
                <a:cs typeface="Arial"/>
                <a:sym typeface="Arial"/>
              </a:defRPr>
            </a:pPr>
            <a:r>
              <a:t>Ama kiwaichichu</a:t>
            </a:r>
          </a:p>
        </p:txBody>
      </p:sp>
      <p:pic>
        <p:nvPicPr>
          <p:cNvPr id="409" name="P1070769.png" descr="P1070769.png"/>
          <p:cNvPicPr>
            <a:picLocks noChangeAspect="1"/>
          </p:cNvPicPr>
          <p:nvPr/>
        </p:nvPicPr>
        <p:blipFill>
          <a:blip r:embed="rId2">
            <a:extLst/>
          </a:blip>
          <a:stretch>
            <a:fillRect/>
          </a:stretch>
        </p:blipFill>
        <p:spPr>
          <a:xfrm>
            <a:off x="736600" y="1317625"/>
            <a:ext cx="10541000" cy="7905750"/>
          </a:xfrm>
          <a:prstGeom prst="rect">
            <a:avLst/>
          </a:prstGeom>
          <a:ln w="12700">
            <a:miter lim="400000"/>
          </a:ln>
        </p:spPr>
      </p:pic>
      <p:sp>
        <p:nvSpPr>
          <p:cNvPr id="410" name="Cut the grass tomorrow."/>
          <p:cNvSpPr/>
          <p:nvPr/>
        </p:nvSpPr>
        <p:spPr>
          <a:xfrm>
            <a:off x="6121400" y="3086100"/>
            <a:ext cx="5494735" cy="2671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3" y="0"/>
                </a:moveTo>
                <a:cubicBezTo>
                  <a:pt x="570" y="0"/>
                  <a:pt x="0" y="1172"/>
                  <a:pt x="0" y="2619"/>
                </a:cubicBezTo>
                <a:lnTo>
                  <a:pt x="0" y="3235"/>
                </a:lnTo>
                <a:cubicBezTo>
                  <a:pt x="0" y="4681"/>
                  <a:pt x="570" y="5853"/>
                  <a:pt x="1273" y="5853"/>
                </a:cubicBezTo>
                <a:lnTo>
                  <a:pt x="11506" y="5853"/>
                </a:lnTo>
                <a:lnTo>
                  <a:pt x="21600" y="21600"/>
                </a:lnTo>
                <a:lnTo>
                  <a:pt x="13077" y="5853"/>
                </a:lnTo>
                <a:lnTo>
                  <a:pt x="19945" y="5853"/>
                </a:lnTo>
                <a:cubicBezTo>
                  <a:pt x="20648" y="5853"/>
                  <a:pt x="21218" y="4681"/>
                  <a:pt x="21218" y="3235"/>
                </a:cubicBezTo>
                <a:lnTo>
                  <a:pt x="21218" y="2619"/>
                </a:lnTo>
                <a:cubicBezTo>
                  <a:pt x="21218" y="1172"/>
                  <a:pt x="20648" y="0"/>
                  <a:pt x="19945" y="0"/>
                </a:cubicBezTo>
                <a:lnTo>
                  <a:pt x="127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Cut the grass tomorrow. </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12" name="Kiwasha kuwai.…"/>
          <p:cNvSpPr txBox="1"/>
          <p:nvPr/>
        </p:nvSpPr>
        <p:spPr>
          <a:xfrm>
            <a:off x="5778500" y="240766"/>
            <a:ext cx="48006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Kiwasha kuwai. </a:t>
            </a:r>
          </a:p>
          <a:p>
            <a:pPr lvl="1" indent="0" algn="l" defTabSz="457200">
              <a:defRPr sz="2800">
                <a:solidFill>
                  <a:srgbClr val="2F1729"/>
                </a:solidFill>
                <a:latin typeface="Arial"/>
                <a:ea typeface="Arial"/>
                <a:cs typeface="Arial"/>
                <a:sym typeface="Arial"/>
              </a:defRPr>
            </a:pPr>
            <a:r>
              <a:t>Kiwara kaya kiwanguichi</a:t>
            </a:r>
          </a:p>
          <a:p>
            <a:pPr lvl="1" indent="0" algn="l" defTabSz="457200">
              <a:defRPr sz="2800">
                <a:solidFill>
                  <a:srgbClr val="2F1729"/>
                </a:solidFill>
                <a:latin typeface="Arial"/>
                <a:ea typeface="Arial"/>
                <a:cs typeface="Arial"/>
                <a:sym typeface="Arial"/>
              </a:defRPr>
            </a:pPr>
            <a:r>
              <a:t>Ama kiwara kiwanguichichu.</a:t>
            </a:r>
          </a:p>
          <a:p>
            <a:pPr lvl="1" indent="0" algn="l" defTabSz="457200">
              <a:defRPr sz="2800">
                <a:solidFill>
                  <a:srgbClr val="2F1729"/>
                </a:solidFill>
                <a:latin typeface="Arial"/>
                <a:ea typeface="Arial"/>
                <a:cs typeface="Arial"/>
                <a:sym typeface="Arial"/>
              </a:defRPr>
            </a:pPr>
            <a:r>
              <a:t>Ama kiwaichichu</a:t>
            </a:r>
          </a:p>
        </p:txBody>
      </p:sp>
      <p:pic>
        <p:nvPicPr>
          <p:cNvPr id="413" name="P1070769.png" descr="P1070769.png"/>
          <p:cNvPicPr>
            <a:picLocks noChangeAspect="1"/>
          </p:cNvPicPr>
          <p:nvPr/>
        </p:nvPicPr>
        <p:blipFill>
          <a:blip r:embed="rId2">
            <a:extLst/>
          </a:blip>
          <a:stretch>
            <a:fillRect/>
          </a:stretch>
        </p:blipFill>
        <p:spPr>
          <a:xfrm>
            <a:off x="736600" y="1317625"/>
            <a:ext cx="10541000" cy="7905750"/>
          </a:xfrm>
          <a:prstGeom prst="rect">
            <a:avLst/>
          </a:prstGeom>
          <a:ln w="12700">
            <a:miter lim="400000"/>
          </a:ln>
        </p:spPr>
      </p:pic>
      <p:sp>
        <p:nvSpPr>
          <p:cNvPr id="414" name="Kaya kiwangui."/>
          <p:cNvSpPr/>
          <p:nvPr/>
        </p:nvSpPr>
        <p:spPr>
          <a:xfrm>
            <a:off x="6121400" y="3086100"/>
            <a:ext cx="5494735" cy="2671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3" y="0"/>
                </a:moveTo>
                <a:cubicBezTo>
                  <a:pt x="570" y="0"/>
                  <a:pt x="0" y="1172"/>
                  <a:pt x="0" y="2619"/>
                </a:cubicBezTo>
                <a:lnTo>
                  <a:pt x="0" y="3235"/>
                </a:lnTo>
                <a:cubicBezTo>
                  <a:pt x="0" y="4681"/>
                  <a:pt x="570" y="5853"/>
                  <a:pt x="1273" y="5853"/>
                </a:cubicBezTo>
                <a:lnTo>
                  <a:pt x="9994" y="5853"/>
                </a:lnTo>
                <a:lnTo>
                  <a:pt x="21600" y="21600"/>
                </a:lnTo>
                <a:lnTo>
                  <a:pt x="11717" y="5853"/>
                </a:lnTo>
                <a:lnTo>
                  <a:pt x="16550" y="5853"/>
                </a:lnTo>
                <a:cubicBezTo>
                  <a:pt x="17253" y="5853"/>
                  <a:pt x="17823" y="4681"/>
                  <a:pt x="17823" y="3235"/>
                </a:cubicBezTo>
                <a:lnTo>
                  <a:pt x="17823" y="2619"/>
                </a:lnTo>
                <a:cubicBezTo>
                  <a:pt x="17823" y="1172"/>
                  <a:pt x="17253" y="0"/>
                  <a:pt x="16550" y="0"/>
                </a:cubicBezTo>
                <a:lnTo>
                  <a:pt x="127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Kaya kiwangui.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16" name="Kiwasha kuwai.…"/>
          <p:cNvSpPr txBox="1"/>
          <p:nvPr/>
        </p:nvSpPr>
        <p:spPr>
          <a:xfrm>
            <a:off x="5778500" y="240766"/>
            <a:ext cx="48006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Kiwasha kuwai. </a:t>
            </a:r>
          </a:p>
          <a:p>
            <a:pPr lvl="1" indent="0" algn="l" defTabSz="457200">
              <a:defRPr sz="2800">
                <a:solidFill>
                  <a:srgbClr val="2F1729"/>
                </a:solidFill>
                <a:latin typeface="Arial"/>
                <a:ea typeface="Arial"/>
                <a:cs typeface="Arial"/>
                <a:sym typeface="Arial"/>
              </a:defRPr>
            </a:pPr>
            <a:r>
              <a:t>Kiwara kaya kiwanguichi</a:t>
            </a:r>
          </a:p>
          <a:p>
            <a:pPr lvl="1" indent="0" algn="l" defTabSz="457200">
              <a:defRPr sz="2800">
                <a:solidFill>
                  <a:srgbClr val="2F1729"/>
                </a:solidFill>
                <a:latin typeface="Arial"/>
                <a:ea typeface="Arial"/>
                <a:cs typeface="Arial"/>
                <a:sym typeface="Arial"/>
              </a:defRPr>
            </a:pPr>
            <a:r>
              <a:t>Ama kiwara kiwanguichichu.</a:t>
            </a:r>
          </a:p>
          <a:p>
            <a:pPr lvl="1" indent="0" algn="l" defTabSz="457200">
              <a:defRPr sz="2800">
                <a:solidFill>
                  <a:srgbClr val="2F1729"/>
                </a:solidFill>
                <a:latin typeface="Arial"/>
                <a:ea typeface="Arial"/>
                <a:cs typeface="Arial"/>
                <a:sym typeface="Arial"/>
              </a:defRPr>
            </a:pPr>
            <a:r>
              <a:t>Ama kiwaichichu</a:t>
            </a:r>
          </a:p>
        </p:txBody>
      </p:sp>
      <p:pic>
        <p:nvPicPr>
          <p:cNvPr id="417" name="P1070769.png" descr="P1070769.png"/>
          <p:cNvPicPr>
            <a:picLocks noChangeAspect="1"/>
          </p:cNvPicPr>
          <p:nvPr/>
        </p:nvPicPr>
        <p:blipFill>
          <a:blip r:embed="rId2">
            <a:extLst/>
          </a:blip>
          <a:stretch>
            <a:fillRect/>
          </a:stretch>
        </p:blipFill>
        <p:spPr>
          <a:xfrm>
            <a:off x="736600" y="1317625"/>
            <a:ext cx="10541000" cy="7905750"/>
          </a:xfrm>
          <a:prstGeom prst="rect">
            <a:avLst/>
          </a:prstGeom>
          <a:ln w="12700">
            <a:miter lim="400000"/>
          </a:ln>
        </p:spPr>
      </p:pic>
      <p:sp>
        <p:nvSpPr>
          <p:cNvPr id="418" name="Kiwasha kuwai."/>
          <p:cNvSpPr/>
          <p:nvPr/>
        </p:nvSpPr>
        <p:spPr>
          <a:xfrm>
            <a:off x="6121400" y="3086100"/>
            <a:ext cx="5494735" cy="267136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273" y="0"/>
                </a:moveTo>
                <a:cubicBezTo>
                  <a:pt x="570" y="0"/>
                  <a:pt x="0" y="1172"/>
                  <a:pt x="0" y="2619"/>
                </a:cubicBezTo>
                <a:lnTo>
                  <a:pt x="0" y="7856"/>
                </a:lnTo>
                <a:cubicBezTo>
                  <a:pt x="0" y="9302"/>
                  <a:pt x="570" y="10474"/>
                  <a:pt x="1273" y="10474"/>
                </a:cubicBezTo>
                <a:lnTo>
                  <a:pt x="11955" y="10474"/>
                </a:lnTo>
                <a:lnTo>
                  <a:pt x="21600" y="21600"/>
                </a:lnTo>
                <a:lnTo>
                  <a:pt x="13845" y="10474"/>
                </a:lnTo>
                <a:lnTo>
                  <a:pt x="16550" y="10474"/>
                </a:lnTo>
                <a:cubicBezTo>
                  <a:pt x="17253" y="10474"/>
                  <a:pt x="17823" y="9302"/>
                  <a:pt x="17823" y="7856"/>
                </a:cubicBezTo>
                <a:lnTo>
                  <a:pt x="17823" y="2619"/>
                </a:lnTo>
                <a:cubicBezTo>
                  <a:pt x="17823" y="1172"/>
                  <a:pt x="17253" y="0"/>
                  <a:pt x="16550" y="0"/>
                </a:cubicBezTo>
                <a:lnTo>
                  <a:pt x="127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Kiwasha kuwai.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49" name="Expression of Obligation…"/>
          <p:cNvSpPr txBox="1"/>
          <p:nvPr/>
        </p:nvSpPr>
        <p:spPr>
          <a:xfrm>
            <a:off x="673100" y="2158466"/>
            <a:ext cx="11430000" cy="7405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Expression of Obligation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Kichwa expresses the sense of obligation by combining the infinitive of a verb with “ana” in the appropriate verbal tense and person ending: Infinitive + “ana” = person/tense</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Examples:</a:t>
            </a:r>
          </a:p>
          <a:p>
            <a:pPr lvl="1" indent="0" algn="l" defTabSz="457200">
              <a:defRPr sz="2800">
                <a:solidFill>
                  <a:srgbClr val="2F1729"/>
                </a:solidFill>
                <a:latin typeface="Arial"/>
                <a:ea typeface="Arial"/>
                <a:cs typeface="Arial"/>
                <a:sym typeface="Arial"/>
              </a:defRPr>
            </a:pPr>
            <a:r>
              <a:t>Mikuna angui </a:t>
            </a:r>
          </a:p>
          <a:p>
            <a:pPr lvl="1" indent="0" algn="l" defTabSz="457200">
              <a:defRPr sz="2800">
                <a:solidFill>
                  <a:srgbClr val="2F1729"/>
                </a:solidFill>
                <a:latin typeface="Arial"/>
                <a:ea typeface="Arial"/>
                <a:cs typeface="Arial"/>
                <a:sym typeface="Arial"/>
              </a:defRPr>
            </a:pPr>
            <a:r>
              <a:t>Purina angui</a:t>
            </a:r>
          </a:p>
          <a:p>
            <a:pPr lvl="1" indent="0" algn="l" defTabSz="457200">
              <a:defRPr sz="2800">
                <a:solidFill>
                  <a:srgbClr val="2F1729"/>
                </a:solidFill>
                <a:latin typeface="Arial"/>
                <a:ea typeface="Arial"/>
                <a:cs typeface="Arial"/>
                <a:sym typeface="Arial"/>
              </a:defRPr>
            </a:pPr>
            <a:r>
              <a:t>Kichwara rimana angui</a:t>
            </a:r>
          </a:p>
          <a:p>
            <a:pPr lvl="1" indent="0" algn="l" defTabSz="457200">
              <a:defRPr sz="2800">
                <a:solidFill>
                  <a:srgbClr val="2F1729"/>
                </a:solidFill>
                <a:latin typeface="Arial"/>
                <a:ea typeface="Arial"/>
                <a:cs typeface="Arial"/>
                <a:sym typeface="Arial"/>
              </a:defRPr>
            </a:pPr>
            <a:r>
              <a:t>Rina anchi </a:t>
            </a:r>
          </a:p>
          <a:p>
            <a:pPr lvl="1" indent="0" algn="l" defTabSz="457200">
              <a:defRPr sz="2800">
                <a:solidFill>
                  <a:srgbClr val="2F1729"/>
                </a:solidFill>
                <a:latin typeface="Arial"/>
                <a:ea typeface="Arial"/>
                <a:cs typeface="Arial"/>
                <a:sym typeface="Arial"/>
              </a:defRPr>
            </a:pPr>
            <a:r>
              <a:t>Sachai yanuna ani</a:t>
            </a:r>
          </a:p>
          <a:p>
            <a:pPr lvl="1" indent="0" algn="l" defTabSz="457200">
              <a:defRPr sz="2800">
                <a:solidFill>
                  <a:srgbClr val="2F1729"/>
                </a:solidFill>
                <a:latin typeface="Arial"/>
                <a:ea typeface="Arial"/>
                <a:cs typeface="Arial"/>
                <a:sym typeface="Arial"/>
              </a:defRPr>
            </a:pPr>
            <a:r>
              <a:t>Yakuy llachapara taksana an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2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2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22" name="Quote Bubble"/>
          <p:cNvSpPr/>
          <p:nvPr/>
        </p:nvSpPr>
        <p:spPr>
          <a:xfrm>
            <a:off x="2133600" y="1244600"/>
            <a:ext cx="7302500" cy="391993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3" y="0"/>
                </a:moveTo>
                <a:cubicBezTo>
                  <a:pt x="673" y="0"/>
                  <a:pt x="0" y="1253"/>
                  <a:pt x="0" y="2799"/>
                </a:cubicBezTo>
                <a:lnTo>
                  <a:pt x="0" y="4059"/>
                </a:lnTo>
                <a:cubicBezTo>
                  <a:pt x="0" y="5605"/>
                  <a:pt x="673" y="6858"/>
                  <a:pt x="1503" y="6858"/>
                </a:cubicBezTo>
                <a:lnTo>
                  <a:pt x="10510" y="6858"/>
                </a:lnTo>
                <a:lnTo>
                  <a:pt x="10719" y="21600"/>
                </a:lnTo>
                <a:lnTo>
                  <a:pt x="11061" y="6858"/>
                </a:lnTo>
                <a:lnTo>
                  <a:pt x="20097" y="6858"/>
                </a:lnTo>
                <a:cubicBezTo>
                  <a:pt x="20927" y="6858"/>
                  <a:pt x="21600" y="5605"/>
                  <a:pt x="21600" y="4059"/>
                </a:cubicBezTo>
                <a:lnTo>
                  <a:pt x="21600" y="2799"/>
                </a:lnTo>
                <a:cubicBezTo>
                  <a:pt x="21600" y="1253"/>
                  <a:pt x="20927" y="0"/>
                  <a:pt x="20097" y="0"/>
                </a:cubicBezTo>
                <a:lnTo>
                  <a:pt x="1503"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23" name="The robber needs looking for."/>
          <p:cNvSpPr txBox="1"/>
          <p:nvPr/>
        </p:nvSpPr>
        <p:spPr>
          <a:xfrm>
            <a:off x="2806700" y="1612900"/>
            <a:ext cx="63500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The robber needs looking for.</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2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2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27" name="Quote Bubble"/>
          <p:cNvSpPr/>
          <p:nvPr/>
        </p:nvSpPr>
        <p:spPr>
          <a:xfrm>
            <a:off x="4076700" y="1244600"/>
            <a:ext cx="5359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47" y="0"/>
                </a:moveTo>
                <a:cubicBezTo>
                  <a:pt x="917" y="0"/>
                  <a:pt x="0" y="1209"/>
                  <a:pt x="0" y="2700"/>
                </a:cubicBezTo>
                <a:lnTo>
                  <a:pt x="0" y="5805"/>
                </a:lnTo>
                <a:cubicBezTo>
                  <a:pt x="0" y="7296"/>
                  <a:pt x="917" y="8505"/>
                  <a:pt x="2047" y="8505"/>
                </a:cubicBezTo>
                <a:lnTo>
                  <a:pt x="8901" y="8505"/>
                </a:lnTo>
                <a:lnTo>
                  <a:pt x="4709" y="21600"/>
                </a:lnTo>
                <a:lnTo>
                  <a:pt x="9725" y="8505"/>
                </a:lnTo>
                <a:lnTo>
                  <a:pt x="19553" y="8505"/>
                </a:lnTo>
                <a:cubicBezTo>
                  <a:pt x="20683" y="8505"/>
                  <a:pt x="21600" y="7296"/>
                  <a:pt x="21600" y="5805"/>
                </a:cubicBezTo>
                <a:lnTo>
                  <a:pt x="21600" y="2700"/>
                </a:lnTo>
                <a:cubicBezTo>
                  <a:pt x="21600" y="1209"/>
                  <a:pt x="20683" y="0"/>
                  <a:pt x="19553" y="0"/>
                </a:cubicBezTo>
                <a:lnTo>
                  <a:pt x="2047"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28" name="Shuajta maskanara nin."/>
          <p:cNvSpPr txBox="1"/>
          <p:nvPr/>
        </p:nvSpPr>
        <p:spPr>
          <a:xfrm>
            <a:off x="4178300" y="1739900"/>
            <a:ext cx="49149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maskanara nin.</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3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3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32"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33" name="Shuajta maskauni."/>
          <p:cNvSpPr txBox="1"/>
          <p:nvPr/>
        </p:nvSpPr>
        <p:spPr>
          <a:xfrm>
            <a:off x="4737100" y="1689100"/>
            <a:ext cx="4038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maskauni.</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3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3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37"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38" name="You all look for the robber!"/>
          <p:cNvSpPr txBox="1"/>
          <p:nvPr/>
        </p:nvSpPr>
        <p:spPr>
          <a:xfrm>
            <a:off x="4737100" y="1435100"/>
            <a:ext cx="40386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You all look for the robber!</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4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4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42"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43" name="Shuajta maskaichi."/>
          <p:cNvSpPr txBox="1"/>
          <p:nvPr/>
        </p:nvSpPr>
        <p:spPr>
          <a:xfrm>
            <a:off x="4737100" y="1689100"/>
            <a:ext cx="4038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maskaichi.</a:t>
            </a:r>
          </a:p>
        </p:txBody>
      </p:sp>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4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4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47"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48" name="Look for the robber!"/>
          <p:cNvSpPr txBox="1"/>
          <p:nvPr/>
        </p:nvSpPr>
        <p:spPr>
          <a:xfrm>
            <a:off x="4737100" y="1828800"/>
            <a:ext cx="4038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Look for the robber!</a:t>
            </a:r>
          </a:p>
        </p:txBody>
      </p:sp>
    </p:spTree>
  </p:cSld>
  <p:clrMapOvr>
    <a:masterClrMapping/>
  </p:clrMapOvr>
  <p:transition xmlns:p14="http://schemas.microsoft.com/office/powerpoint/2010/main" spd="med" advClick="1"/>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5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5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52"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53" name="Shuajta maskai!"/>
          <p:cNvSpPr txBox="1"/>
          <p:nvPr/>
        </p:nvSpPr>
        <p:spPr>
          <a:xfrm>
            <a:off x="4787900" y="1841500"/>
            <a:ext cx="40386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maskai!</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5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5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57"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58" name="Take your time looking for the robber next week!"/>
          <p:cNvSpPr txBox="1"/>
          <p:nvPr/>
        </p:nvSpPr>
        <p:spPr>
          <a:xfrm>
            <a:off x="4991100" y="876300"/>
            <a:ext cx="5816600" cy="161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Take your time looking for the robber next week!</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6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6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62"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63" name="Shuajta allimanda maskangui shamuj semanai!"/>
          <p:cNvSpPr txBox="1"/>
          <p:nvPr/>
        </p:nvSpPr>
        <p:spPr>
          <a:xfrm>
            <a:off x="4991100" y="876300"/>
            <a:ext cx="5816600" cy="1612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allimanda maskangui shamuj semanai!</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6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6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67"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68" name="We ought to look for the robber."/>
          <p:cNvSpPr txBox="1"/>
          <p:nvPr/>
        </p:nvSpPr>
        <p:spPr>
          <a:xfrm>
            <a:off x="4991100" y="1130300"/>
            <a:ext cx="58166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We ought to look for the robber.</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51" name="Expression that something needs doing in an impersonal way without specifying who should carry out the action)…"/>
          <p:cNvSpPr txBox="1"/>
          <p:nvPr/>
        </p:nvSpPr>
        <p:spPr>
          <a:xfrm>
            <a:off x="622300" y="3009366"/>
            <a:ext cx="11430000" cy="3747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Expression that something needs doing in an impersonal way without specifying who should carry out the action)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Verb (infinitive) + direct object marker + nin</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r>
              <a:t>i</a:t>
            </a:r>
          </a:p>
          <a:p>
            <a:pPr lvl="1" indent="0" algn="l" defTabSz="457200">
              <a:defRPr sz="2800">
                <a:solidFill>
                  <a:srgbClr val="2F1729"/>
                </a:solidFill>
                <a:latin typeface="Arial"/>
                <a:ea typeface="Arial"/>
                <a:cs typeface="Arial"/>
                <a:sym typeface="Arial"/>
              </a:defRPr>
            </a:pPr>
          </a:p>
          <a:p>
            <a:pPr lvl="1" indent="0" algn="l" defTabSz="457200">
              <a:defRPr sz="2800">
                <a:solidFill>
                  <a:srgbClr val="2F1729"/>
                </a:solidFill>
                <a:latin typeface="Arial"/>
                <a:ea typeface="Arial"/>
                <a:cs typeface="Arial"/>
                <a:sym typeface="Arial"/>
              </a:defRPr>
            </a:pPr>
          </a:p>
        </p:txBody>
      </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7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7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72"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73" name="Shuajta maskana anchi."/>
          <p:cNvSpPr txBox="1"/>
          <p:nvPr/>
        </p:nvSpPr>
        <p:spPr>
          <a:xfrm>
            <a:off x="4991100" y="1193800"/>
            <a:ext cx="5816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maskana anchi.</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7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7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77"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78" name="Do me the favor of looking for the robber."/>
          <p:cNvSpPr txBox="1"/>
          <p:nvPr/>
        </p:nvSpPr>
        <p:spPr>
          <a:xfrm>
            <a:off x="4991100" y="939800"/>
            <a:ext cx="58166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Do me the favor of looking for the robber.</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8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8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82"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83" name="Shuajta maskasha kuwai."/>
          <p:cNvSpPr txBox="1"/>
          <p:nvPr/>
        </p:nvSpPr>
        <p:spPr>
          <a:xfrm>
            <a:off x="4991100" y="1193800"/>
            <a:ext cx="5816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maskasha kuwai.</a:t>
            </a:r>
          </a:p>
        </p:txBody>
      </p:sp>
    </p:spTree>
  </p:cSld>
  <p:clrMapOvr>
    <a:masterClrMapping/>
  </p:clrMapOvr>
  <p:transition xmlns:p14="http://schemas.microsoft.com/office/powerpoint/2010/main" spd="med" advClick="1"/>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8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8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87"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88" name="Don’t look for the robber.."/>
          <p:cNvSpPr txBox="1"/>
          <p:nvPr/>
        </p:nvSpPr>
        <p:spPr>
          <a:xfrm>
            <a:off x="4991100" y="1193800"/>
            <a:ext cx="5816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Don’t look for the robber..</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9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9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92"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93" name="Shuajta ama maskaichu."/>
          <p:cNvSpPr txBox="1"/>
          <p:nvPr/>
        </p:nvSpPr>
        <p:spPr>
          <a:xfrm>
            <a:off x="4991100" y="1193800"/>
            <a:ext cx="5816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ama maskaichu.</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49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49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497"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498" name="Shuajta ama maskaichichu."/>
          <p:cNvSpPr txBox="1"/>
          <p:nvPr/>
        </p:nvSpPr>
        <p:spPr>
          <a:xfrm>
            <a:off x="4991100" y="1193800"/>
            <a:ext cx="58166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ama maskaichichu.</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00"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501"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502" name="Quote Bubble"/>
          <p:cNvSpPr/>
          <p:nvPr/>
        </p:nvSpPr>
        <p:spPr>
          <a:xfrm>
            <a:off x="4826000" y="647700"/>
            <a:ext cx="59817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834" y="0"/>
                </a:moveTo>
                <a:cubicBezTo>
                  <a:pt x="821" y="0"/>
                  <a:pt x="0" y="1209"/>
                  <a:pt x="0" y="2700"/>
                </a:cubicBezTo>
                <a:lnTo>
                  <a:pt x="0" y="5805"/>
                </a:lnTo>
                <a:cubicBezTo>
                  <a:pt x="0" y="7296"/>
                  <a:pt x="821" y="8505"/>
                  <a:pt x="1834" y="8505"/>
                </a:cubicBezTo>
                <a:lnTo>
                  <a:pt x="8809" y="8505"/>
                </a:lnTo>
                <a:lnTo>
                  <a:pt x="4219" y="21600"/>
                </a:lnTo>
                <a:lnTo>
                  <a:pt x="9579" y="8505"/>
                </a:lnTo>
                <a:lnTo>
                  <a:pt x="19766" y="8505"/>
                </a:lnTo>
                <a:cubicBezTo>
                  <a:pt x="20779" y="8505"/>
                  <a:pt x="21600" y="7296"/>
                  <a:pt x="21600" y="5805"/>
                </a:cubicBezTo>
                <a:lnTo>
                  <a:pt x="21600" y="2700"/>
                </a:lnTo>
                <a:cubicBezTo>
                  <a:pt x="21600" y="1209"/>
                  <a:pt x="20779" y="0"/>
                  <a:pt x="19766" y="0"/>
                </a:cubicBezTo>
                <a:lnTo>
                  <a:pt x="1834"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503" name="You all don’t look for the robber."/>
          <p:cNvSpPr txBox="1"/>
          <p:nvPr/>
        </p:nvSpPr>
        <p:spPr>
          <a:xfrm>
            <a:off x="4991100" y="939800"/>
            <a:ext cx="5816600" cy="1104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You all don’t look for the robber.</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05"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506"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507" name="Quote Bubble"/>
          <p:cNvSpPr/>
          <p:nvPr/>
        </p:nvSpPr>
        <p:spPr>
          <a:xfrm>
            <a:off x="4826000" y="647700"/>
            <a:ext cx="72771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508" y="0"/>
                </a:moveTo>
                <a:cubicBezTo>
                  <a:pt x="675" y="0"/>
                  <a:pt x="0" y="1209"/>
                  <a:pt x="0" y="2700"/>
                </a:cubicBezTo>
                <a:lnTo>
                  <a:pt x="0" y="5805"/>
                </a:lnTo>
                <a:cubicBezTo>
                  <a:pt x="0" y="7296"/>
                  <a:pt x="675" y="8505"/>
                  <a:pt x="1508" y="8505"/>
                </a:cubicBezTo>
                <a:lnTo>
                  <a:pt x="8664" y="8505"/>
                </a:lnTo>
                <a:lnTo>
                  <a:pt x="3468" y="21600"/>
                </a:lnTo>
                <a:lnTo>
                  <a:pt x="9357" y="8505"/>
                </a:lnTo>
                <a:lnTo>
                  <a:pt x="20092" y="8505"/>
                </a:lnTo>
                <a:cubicBezTo>
                  <a:pt x="20925" y="8505"/>
                  <a:pt x="21600" y="7296"/>
                  <a:pt x="21600" y="5805"/>
                </a:cubicBezTo>
                <a:lnTo>
                  <a:pt x="21600" y="2700"/>
                </a:lnTo>
                <a:cubicBezTo>
                  <a:pt x="21600" y="1209"/>
                  <a:pt x="20925" y="0"/>
                  <a:pt x="20092" y="0"/>
                </a:cubicBezTo>
                <a:lnTo>
                  <a:pt x="1508"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508" name="Shuajta ama maskanguichi-chu."/>
          <p:cNvSpPr txBox="1"/>
          <p:nvPr/>
        </p:nvSpPr>
        <p:spPr>
          <a:xfrm>
            <a:off x="4991100" y="1193800"/>
            <a:ext cx="7099300" cy="5969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Shuajta ama maskanguichi-chu.</a:t>
            </a:r>
          </a:p>
        </p:txBody>
      </p:sp>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10" name="Climb on up!"/>
          <p:cNvSpPr txBox="1"/>
          <p:nvPr/>
        </p:nvSpPr>
        <p:spPr>
          <a:xfrm>
            <a:off x="939800" y="443966"/>
            <a:ext cx="3454400"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p>
          <a:p>
            <a:pPr algn="l" defTabSz="457200">
              <a:defRPr sz="2800">
                <a:solidFill>
                  <a:srgbClr val="2F1729"/>
                </a:solidFill>
                <a:latin typeface="Arial"/>
                <a:ea typeface="Arial"/>
                <a:cs typeface="Arial"/>
                <a:sym typeface="Arial"/>
              </a:defRPr>
            </a:pPr>
            <a:r>
              <a:t>Climb on up!</a:t>
            </a:r>
          </a:p>
        </p:txBody>
      </p:sp>
      <p:pic>
        <p:nvPicPr>
          <p:cNvPr id="511" name="IMG_2977.jpg" descr="IMG_2977.jpg"/>
          <p:cNvPicPr>
            <a:picLocks noChangeAspect="1"/>
          </p:cNvPicPr>
          <p:nvPr/>
        </p:nvPicPr>
        <p:blipFill>
          <a:blip r:embed="rId2">
            <a:extLst/>
          </a:blip>
          <a:stretch>
            <a:fillRect/>
          </a:stretch>
        </p:blipFill>
        <p:spPr>
          <a:xfrm>
            <a:off x="6096000" y="727099"/>
            <a:ext cx="6654800" cy="8870902"/>
          </a:xfrm>
          <a:prstGeom prst="rect">
            <a:avLst/>
          </a:prstGeom>
          <a:ln w="12700">
            <a:miter lim="400000"/>
          </a:ln>
        </p:spPr>
      </p:pic>
      <p:sp>
        <p:nvSpPr>
          <p:cNvPr id="512" name="Line"/>
          <p:cNvSpPr/>
          <p:nvPr/>
        </p:nvSpPr>
        <p:spPr>
          <a:xfrm flipV="1">
            <a:off x="6980584" y="2829421"/>
            <a:ext cx="1889275" cy="3091558"/>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513" name="Sikana = to climb."/>
          <p:cNvSpPr txBox="1"/>
          <p:nvPr/>
        </p:nvSpPr>
        <p:spPr>
          <a:xfrm>
            <a:off x="939800" y="2152116"/>
            <a:ext cx="34544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Sikana = to climb.</a:t>
            </a:r>
          </a:p>
        </p:txBody>
      </p:sp>
    </p:spTree>
  </p:cSld>
  <p:clrMapOvr>
    <a:masterClrMapping/>
  </p:clrMapOvr>
  <p:transition xmlns:p14="http://schemas.microsoft.com/office/powerpoint/2010/main" spd="med" advClick="1"/>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15" name="Sikan-guichi  awa-ma."/>
          <p:cNvSpPr txBox="1"/>
          <p:nvPr/>
        </p:nvSpPr>
        <p:spPr>
          <a:xfrm>
            <a:off x="800100" y="736066"/>
            <a:ext cx="4191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Sikan-guichi  awa-ma.</a:t>
            </a:r>
          </a:p>
        </p:txBody>
      </p:sp>
      <p:pic>
        <p:nvPicPr>
          <p:cNvPr id="516" name="IMG_2977.jpg" descr="IMG_2977.jpg"/>
          <p:cNvPicPr>
            <a:picLocks noChangeAspect="1"/>
          </p:cNvPicPr>
          <p:nvPr/>
        </p:nvPicPr>
        <p:blipFill>
          <a:blip r:embed="rId2">
            <a:extLst/>
          </a:blip>
          <a:stretch>
            <a:fillRect/>
          </a:stretch>
        </p:blipFill>
        <p:spPr>
          <a:xfrm>
            <a:off x="6096000" y="727099"/>
            <a:ext cx="6654800" cy="8870902"/>
          </a:xfrm>
          <a:prstGeom prst="rect">
            <a:avLst/>
          </a:prstGeom>
          <a:ln w="12700">
            <a:miter lim="400000"/>
          </a:ln>
        </p:spPr>
      </p:pic>
      <p:sp>
        <p:nvSpPr>
          <p:cNvPr id="517" name="Line"/>
          <p:cNvSpPr/>
          <p:nvPr/>
        </p:nvSpPr>
        <p:spPr>
          <a:xfrm flipV="1">
            <a:off x="7332562" y="2399461"/>
            <a:ext cx="1797746" cy="2698845"/>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153" name="Text"/>
          <p:cNvSpPr txBox="1"/>
          <p:nvPr/>
        </p:nvSpPr>
        <p:spPr>
          <a:xfrm>
            <a:off x="2514600" y="5295900"/>
            <a:ext cx="127000" cy="9017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l" defTabSz="457200">
              <a:defRPr sz="1200">
                <a:solidFill>
                  <a:srgbClr val="404040"/>
                </a:solidFill>
                <a:latin typeface="Arial"/>
                <a:ea typeface="Arial"/>
                <a:cs typeface="Arial"/>
                <a:sym typeface="Arial"/>
              </a:defRPr>
            </a:pPr>
          </a:p>
        </p:txBody>
      </p:sp>
      <p:pic>
        <p:nvPicPr>
          <p:cNvPr id="154" name="197462_101845519900298_1302027_n.png" descr="197462_101845519900298_1302027_n.png"/>
          <p:cNvPicPr>
            <a:picLocks noChangeAspect="1"/>
          </p:cNvPicPr>
          <p:nvPr/>
        </p:nvPicPr>
        <p:blipFill>
          <a:blip r:embed="rId2">
            <a:extLst/>
          </a:blip>
          <a:stretch>
            <a:fillRect/>
          </a:stretch>
        </p:blipFill>
        <p:spPr>
          <a:xfrm>
            <a:off x="2400300" y="-215900"/>
            <a:ext cx="6858000" cy="9144000"/>
          </a:xfrm>
          <a:prstGeom prst="rect">
            <a:avLst/>
          </a:prstGeom>
          <a:ln w="12700">
            <a:miter lim="400000"/>
          </a:ln>
        </p:spPr>
      </p:pic>
      <p:sp>
        <p:nvSpPr>
          <p:cNvPr id="155" name="Quote Bubble"/>
          <p:cNvSpPr/>
          <p:nvPr/>
        </p:nvSpPr>
        <p:spPr>
          <a:xfrm>
            <a:off x="4546600" y="1244600"/>
            <a:ext cx="4216400" cy="4064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02" y="0"/>
                </a:moveTo>
                <a:cubicBezTo>
                  <a:pt x="1165" y="0"/>
                  <a:pt x="0" y="1209"/>
                  <a:pt x="0" y="2700"/>
                </a:cubicBezTo>
                <a:lnTo>
                  <a:pt x="0" y="5805"/>
                </a:lnTo>
                <a:cubicBezTo>
                  <a:pt x="0" y="7296"/>
                  <a:pt x="1165" y="8505"/>
                  <a:pt x="2602" y="8505"/>
                </a:cubicBezTo>
                <a:lnTo>
                  <a:pt x="9129" y="8505"/>
                </a:lnTo>
                <a:lnTo>
                  <a:pt x="5986" y="21600"/>
                </a:lnTo>
                <a:lnTo>
                  <a:pt x="10121" y="8505"/>
                </a:lnTo>
                <a:lnTo>
                  <a:pt x="18998" y="8505"/>
                </a:lnTo>
                <a:cubicBezTo>
                  <a:pt x="20435" y="8505"/>
                  <a:pt x="21600" y="7296"/>
                  <a:pt x="21600" y="5805"/>
                </a:cubicBezTo>
                <a:lnTo>
                  <a:pt x="21600" y="2700"/>
                </a:lnTo>
                <a:cubicBezTo>
                  <a:pt x="21600" y="1209"/>
                  <a:pt x="20435" y="0"/>
                  <a:pt x="18998" y="0"/>
                </a:cubicBezTo>
                <a:lnTo>
                  <a:pt x="2602" y="0"/>
                </a:lnTo>
                <a:close/>
              </a:path>
            </a:pathLst>
          </a:custGeom>
          <a:solidFill>
            <a:srgbClr val="FFFFFF"/>
          </a:solidFill>
          <a:ln w="25400">
            <a:solidFill>
              <a:srgbClr val="000000"/>
            </a:solidFill>
            <a:miter lim="400000"/>
          </a:ln>
          <a:extLst>
            <a:ext uri="{C572A759-6A51-4108-AA02-DFA0A04FC94B}">
              <ma14:wrappingTextBoxFlag xmlns:ma14="http://schemas.microsoft.com/office/mac/drawingml/2011/main" val="1"/>
            </a:ext>
          </a:extLst>
        </p:spPr>
        <p:txBody>
          <a:bodyPr lIns="50800" tIns="50800" rIns="50800" bIns="50800" anchor="ctr"/>
          <a:lstStyle>
            <a:lvl1pPr algn="l" defTabSz="457200">
              <a:defRPr sz="2800">
                <a:solidFill>
                  <a:srgbClr val="2F1729"/>
                </a:solidFill>
                <a:latin typeface="Arial"/>
                <a:ea typeface="Arial"/>
                <a:cs typeface="Arial"/>
                <a:sym typeface="Arial"/>
              </a:defRPr>
            </a:lvl1pPr>
          </a:lstStyle>
          <a:p>
            <a:pPr/>
            <a:r>
              <a:t> </a:t>
            </a:r>
          </a:p>
        </p:txBody>
      </p:sp>
      <p:sp>
        <p:nvSpPr>
          <p:cNvPr id="156" name="You all look for the robber! shuak maskasha kuwai"/>
          <p:cNvSpPr txBox="1"/>
          <p:nvPr/>
        </p:nvSpPr>
        <p:spPr>
          <a:xfrm>
            <a:off x="4737100" y="1182020"/>
            <a:ext cx="4038600" cy="16110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3500">
                <a:solidFill>
                  <a:srgbClr val="2F1729"/>
                </a:solidFill>
                <a:latin typeface="Arial"/>
                <a:ea typeface="Arial"/>
                <a:cs typeface="Arial"/>
                <a:sym typeface="Arial"/>
              </a:defRPr>
            </a:lvl1pPr>
          </a:lstStyle>
          <a:p>
            <a:pPr/>
            <a:r>
              <a:t>You all look for the robber! shuak maskasha kuwai</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19" name="Awa-ma sikaichi!"/>
          <p:cNvSpPr txBox="1"/>
          <p:nvPr/>
        </p:nvSpPr>
        <p:spPr>
          <a:xfrm>
            <a:off x="800100" y="736066"/>
            <a:ext cx="4191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Awa-ma sikaichi!</a:t>
            </a:r>
          </a:p>
        </p:txBody>
      </p:sp>
      <p:pic>
        <p:nvPicPr>
          <p:cNvPr id="520" name="IMG_2977.jpg" descr="IMG_2977.jpg"/>
          <p:cNvPicPr>
            <a:picLocks noChangeAspect="1"/>
          </p:cNvPicPr>
          <p:nvPr/>
        </p:nvPicPr>
        <p:blipFill>
          <a:blip r:embed="rId2">
            <a:extLst/>
          </a:blip>
          <a:stretch>
            <a:fillRect/>
          </a:stretch>
        </p:blipFill>
        <p:spPr>
          <a:xfrm>
            <a:off x="6096000" y="727099"/>
            <a:ext cx="6654800" cy="8870902"/>
          </a:xfrm>
          <a:prstGeom prst="rect">
            <a:avLst/>
          </a:prstGeom>
          <a:ln w="12700">
            <a:miter lim="400000"/>
          </a:ln>
        </p:spPr>
      </p:pic>
      <p:sp>
        <p:nvSpPr>
          <p:cNvPr id="521" name="Line"/>
          <p:cNvSpPr/>
          <p:nvPr/>
        </p:nvSpPr>
        <p:spPr>
          <a:xfrm flipV="1">
            <a:off x="7332562" y="2399461"/>
            <a:ext cx="1797746" cy="2698845"/>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23" name="Awa-ma sikai!"/>
          <p:cNvSpPr txBox="1"/>
          <p:nvPr/>
        </p:nvSpPr>
        <p:spPr>
          <a:xfrm>
            <a:off x="800100" y="736066"/>
            <a:ext cx="4191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Awa-ma sikai!</a:t>
            </a:r>
          </a:p>
        </p:txBody>
      </p:sp>
      <p:pic>
        <p:nvPicPr>
          <p:cNvPr id="524" name="IMG_2977.jpg" descr="IMG_2977.jpg"/>
          <p:cNvPicPr>
            <a:picLocks noChangeAspect="1"/>
          </p:cNvPicPr>
          <p:nvPr/>
        </p:nvPicPr>
        <p:blipFill>
          <a:blip r:embed="rId2">
            <a:extLst/>
          </a:blip>
          <a:stretch>
            <a:fillRect/>
          </a:stretch>
        </p:blipFill>
        <p:spPr>
          <a:xfrm>
            <a:off x="6096000" y="727099"/>
            <a:ext cx="6654800" cy="8870902"/>
          </a:xfrm>
          <a:prstGeom prst="rect">
            <a:avLst/>
          </a:prstGeom>
          <a:ln w="12700">
            <a:miter lim="400000"/>
          </a:ln>
        </p:spPr>
      </p:pic>
      <p:sp>
        <p:nvSpPr>
          <p:cNvPr id="525" name="Line"/>
          <p:cNvSpPr/>
          <p:nvPr/>
        </p:nvSpPr>
        <p:spPr>
          <a:xfrm flipV="1">
            <a:off x="7332562" y="2399461"/>
            <a:ext cx="1797746" cy="2698845"/>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527" name="IMG_2977.jpg" descr="IMG_2977.jpg"/>
          <p:cNvPicPr>
            <a:picLocks noChangeAspect="1"/>
          </p:cNvPicPr>
          <p:nvPr/>
        </p:nvPicPr>
        <p:blipFill>
          <a:blip r:embed="rId2">
            <a:extLst/>
          </a:blip>
          <a:stretch>
            <a:fillRect/>
          </a:stretch>
        </p:blipFill>
        <p:spPr>
          <a:xfrm>
            <a:off x="2435560" y="1057618"/>
            <a:ext cx="6654801" cy="8870901"/>
          </a:xfrm>
          <a:prstGeom prst="rect">
            <a:avLst/>
          </a:prstGeom>
          <a:ln w="12700">
            <a:miter lim="400000"/>
          </a:ln>
        </p:spPr>
      </p:pic>
      <p:sp>
        <p:nvSpPr>
          <p:cNvPr id="528" name="Line"/>
          <p:cNvSpPr/>
          <p:nvPr/>
        </p:nvSpPr>
        <p:spPr>
          <a:xfrm flipV="1">
            <a:off x="2975371" y="3797403"/>
            <a:ext cx="1901975" cy="2716457"/>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529" name="You (plural) climb (up) from the river bank!"/>
          <p:cNvSpPr txBox="1"/>
          <p:nvPr/>
        </p:nvSpPr>
        <p:spPr>
          <a:xfrm>
            <a:off x="667990" y="297916"/>
            <a:ext cx="6847335"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You (plural) climb (up) from the river bank!</a:t>
            </a:r>
          </a:p>
        </p:txBody>
      </p:sp>
    </p:spTree>
  </p:cSld>
  <p:clrMapOvr>
    <a:masterClrMapping/>
  </p:clrMapOvr>
  <p:transition xmlns:p14="http://schemas.microsoft.com/office/powerpoint/2010/main" spd="med" advClick="1"/>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531" name="IMG_2977.jpg" descr="IMG_2977.jpg"/>
          <p:cNvPicPr>
            <a:picLocks noChangeAspect="1"/>
          </p:cNvPicPr>
          <p:nvPr/>
        </p:nvPicPr>
        <p:blipFill>
          <a:blip r:embed="rId2">
            <a:extLst/>
          </a:blip>
          <a:stretch>
            <a:fillRect/>
          </a:stretch>
        </p:blipFill>
        <p:spPr>
          <a:xfrm>
            <a:off x="2791161" y="1057618"/>
            <a:ext cx="6654801" cy="8870901"/>
          </a:xfrm>
          <a:prstGeom prst="rect">
            <a:avLst/>
          </a:prstGeom>
          <a:ln w="12700">
            <a:miter lim="400000"/>
          </a:ln>
        </p:spPr>
      </p:pic>
      <p:sp>
        <p:nvSpPr>
          <p:cNvPr id="532" name="Line"/>
          <p:cNvSpPr/>
          <p:nvPr/>
        </p:nvSpPr>
        <p:spPr>
          <a:xfrm flipV="1">
            <a:off x="3673870" y="3416403"/>
            <a:ext cx="1901976" cy="2716457"/>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533" name="Yaku pata-manda sikan-guichi."/>
          <p:cNvSpPr txBox="1"/>
          <p:nvPr/>
        </p:nvSpPr>
        <p:spPr>
          <a:xfrm>
            <a:off x="1048990" y="285216"/>
            <a:ext cx="6847335" cy="9027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Yaku pata-manda sikan-guichi.</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35" name="Go down to the river bank!"/>
          <p:cNvSpPr txBox="1"/>
          <p:nvPr/>
        </p:nvSpPr>
        <p:spPr>
          <a:xfrm>
            <a:off x="1117600" y="634466"/>
            <a:ext cx="4940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Go down to the river bank!</a:t>
            </a:r>
          </a:p>
        </p:txBody>
      </p:sp>
      <p:sp>
        <p:nvSpPr>
          <p:cNvPr id="536" name="Line"/>
          <p:cNvSpPr/>
          <p:nvPr/>
        </p:nvSpPr>
        <p:spPr>
          <a:xfrm flipH="1">
            <a:off x="6705600" y="3733800"/>
            <a:ext cx="1422400" cy="2514601"/>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pic>
        <p:nvPicPr>
          <p:cNvPr id="537" name="IMG_2979.jpg" descr="IMG_2979.jpg"/>
          <p:cNvPicPr>
            <a:picLocks noChangeAspect="1"/>
          </p:cNvPicPr>
          <p:nvPr/>
        </p:nvPicPr>
        <p:blipFill>
          <a:blip r:embed="rId2">
            <a:extLst/>
          </a:blip>
          <a:stretch>
            <a:fillRect/>
          </a:stretch>
        </p:blipFill>
        <p:spPr>
          <a:xfrm>
            <a:off x="1178983" y="2119312"/>
            <a:ext cx="9906001" cy="7429501"/>
          </a:xfrm>
          <a:prstGeom prst="rect">
            <a:avLst/>
          </a:prstGeom>
          <a:ln w="12700">
            <a:miter lim="400000"/>
          </a:ln>
        </p:spPr>
      </p:pic>
      <p:sp>
        <p:nvSpPr>
          <p:cNvPr id="538" name="Line"/>
          <p:cNvSpPr/>
          <p:nvPr/>
        </p:nvSpPr>
        <p:spPr>
          <a:xfrm flipH="1">
            <a:off x="1244600" y="3835400"/>
            <a:ext cx="5994400" cy="863602"/>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Tree>
  </p:cSld>
  <p:clrMapOvr>
    <a:masterClrMapping/>
  </p:clrMapOvr>
  <p:transition xmlns:p14="http://schemas.microsoft.com/office/powerpoint/2010/main" spd="med" advClick="1"/>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40" name="Yaku pata-ma irgui!"/>
          <p:cNvSpPr txBox="1"/>
          <p:nvPr/>
        </p:nvSpPr>
        <p:spPr>
          <a:xfrm>
            <a:off x="825500" y="1104366"/>
            <a:ext cx="6507064" cy="13091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Yaku pata-ma irgui!</a:t>
            </a:r>
          </a:p>
          <a:p>
            <a:pPr algn="l" defTabSz="457200">
              <a:defRPr sz="2800">
                <a:solidFill>
                  <a:srgbClr val="2F1729"/>
                </a:solidFill>
                <a:latin typeface="Arial"/>
                <a:ea typeface="Arial"/>
                <a:cs typeface="Arial"/>
                <a:sym typeface="Arial"/>
              </a:defRPr>
            </a:pPr>
          </a:p>
        </p:txBody>
      </p:sp>
      <p:sp>
        <p:nvSpPr>
          <p:cNvPr id="541" name="Line"/>
          <p:cNvSpPr/>
          <p:nvPr/>
        </p:nvSpPr>
        <p:spPr>
          <a:xfrm flipH="1">
            <a:off x="6705600" y="3733800"/>
            <a:ext cx="1422400" cy="2514601"/>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pic>
        <p:nvPicPr>
          <p:cNvPr id="542" name="IMG_2979.jpg" descr="IMG_2979.jpg"/>
          <p:cNvPicPr>
            <a:picLocks noChangeAspect="1"/>
          </p:cNvPicPr>
          <p:nvPr/>
        </p:nvPicPr>
        <p:blipFill>
          <a:blip r:embed="rId2">
            <a:extLst/>
          </a:blip>
          <a:stretch>
            <a:fillRect/>
          </a:stretch>
        </p:blipFill>
        <p:spPr>
          <a:xfrm>
            <a:off x="836083" y="2436812"/>
            <a:ext cx="9906001" cy="7429501"/>
          </a:xfrm>
          <a:prstGeom prst="rect">
            <a:avLst/>
          </a:prstGeom>
          <a:ln w="12700">
            <a:miter lim="400000"/>
          </a:ln>
        </p:spPr>
      </p:pic>
      <p:sp>
        <p:nvSpPr>
          <p:cNvPr id="543" name="Line"/>
          <p:cNvSpPr/>
          <p:nvPr/>
        </p:nvSpPr>
        <p:spPr>
          <a:xfrm flipH="1">
            <a:off x="1244600" y="3835400"/>
            <a:ext cx="5994400" cy="863602"/>
          </a:xfrm>
          <a:prstGeom prst="line">
            <a:avLst/>
          </a:prstGeom>
          <a:ln w="38100">
            <a:solidFill>
              <a:srgbClr val="FEFDFF"/>
            </a:solidFill>
            <a:miter lim="400000"/>
            <a:headEnd type="stealth"/>
          </a:ln>
        </p:spPr>
        <p:txBody>
          <a:bodyPr lIns="50800" tIns="50800" rIns="50800" bIns="50800" anchor="ctr"/>
          <a:lstStyle/>
          <a:p>
            <a:pPr algn="l" defTabSz="457200">
              <a:defRPr sz="1200">
                <a:latin typeface="Helvetica"/>
                <a:ea typeface="Helvetica"/>
                <a:cs typeface="Helvetica"/>
                <a:sym typeface="Helvetica"/>
              </a:defRPr>
            </a:pPr>
          </a:p>
        </p:txBody>
      </p:sp>
      <p:sp>
        <p:nvSpPr>
          <p:cNvPr id="544" name="Irguna = to go down."/>
          <p:cNvSpPr txBox="1"/>
          <p:nvPr/>
        </p:nvSpPr>
        <p:spPr>
          <a:xfrm>
            <a:off x="7467600" y="1066266"/>
            <a:ext cx="41910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Irguna = to go down.</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46" name="Avionetara chapanun.…"/>
          <p:cNvSpPr txBox="1"/>
          <p:nvPr/>
        </p:nvSpPr>
        <p:spPr>
          <a:xfrm>
            <a:off x="673100" y="202666"/>
            <a:ext cx="6007100" cy="21219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l" defTabSz="457200">
              <a:defRPr sz="2800">
                <a:solidFill>
                  <a:srgbClr val="2F1729"/>
                </a:solidFill>
                <a:latin typeface="Arial"/>
                <a:ea typeface="Arial"/>
                <a:cs typeface="Arial"/>
                <a:sym typeface="Arial"/>
              </a:defRPr>
            </a:pPr>
            <a:r>
              <a:t>Avionetara chapanun. </a:t>
            </a:r>
          </a:p>
          <a:p>
            <a:pPr algn="l" defTabSz="457200">
              <a:defRPr sz="2800">
                <a:solidFill>
                  <a:srgbClr val="2F1729"/>
                </a:solidFill>
                <a:latin typeface="Arial"/>
                <a:ea typeface="Arial"/>
                <a:cs typeface="Arial"/>
                <a:sym typeface="Arial"/>
              </a:defRPr>
            </a:pPr>
            <a:r>
              <a:t> Ñuka tigranagama chapanguichi.</a:t>
            </a:r>
          </a:p>
          <a:p>
            <a:pPr algn="l" defTabSz="457200">
              <a:defRPr sz="2800">
                <a:solidFill>
                  <a:srgbClr val="2F1729"/>
                </a:solidFill>
                <a:latin typeface="Arial"/>
                <a:ea typeface="Arial"/>
                <a:cs typeface="Arial"/>
                <a:sym typeface="Arial"/>
              </a:defRPr>
            </a:pPr>
            <a:r>
              <a:t>Ñukara ama chapaichu!</a:t>
            </a:r>
          </a:p>
          <a:p>
            <a:pPr algn="l" defTabSz="457200">
              <a:defRPr sz="2800">
                <a:solidFill>
                  <a:srgbClr val="2F1729"/>
                </a:solidFill>
                <a:latin typeface="Arial"/>
                <a:ea typeface="Arial"/>
                <a:cs typeface="Arial"/>
                <a:sym typeface="Arial"/>
              </a:defRPr>
            </a:pPr>
            <a:r>
              <a:t>Pilotora chapana anchi</a:t>
            </a:r>
          </a:p>
        </p:txBody>
      </p:sp>
      <p:sp>
        <p:nvSpPr>
          <p:cNvPr id="547" name="Ari.  Indijpi.  Alli punzha tukujpi ringarauni."/>
          <p:cNvSpPr txBox="1"/>
          <p:nvPr/>
        </p:nvSpPr>
        <p:spPr>
          <a:xfrm>
            <a:off x="1028700" y="7213066"/>
            <a:ext cx="702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Ari.  Indijpi.  Alli punzha tukujpi ringarauni.</a:t>
            </a:r>
          </a:p>
        </p:txBody>
      </p:sp>
      <p:sp>
        <p:nvSpPr>
          <p:cNvPr id="548" name="Mana rijpi kiwa supai tukunga."/>
          <p:cNvSpPr txBox="1"/>
          <p:nvPr/>
        </p:nvSpPr>
        <p:spPr>
          <a:xfrm>
            <a:off x="1130300" y="8025866"/>
            <a:ext cx="7023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Mana rijpi kiwa supai tukunga.</a:t>
            </a:r>
          </a:p>
        </p:txBody>
      </p:sp>
      <p:pic>
        <p:nvPicPr>
          <p:cNvPr id="549" name="photo_explorer#user=3527144&amp;with_photo_id=28907551&amp;order=date_desc.png" descr="photo_explorer#user=3527144&amp;with_photo_id=28907551&amp;order=date_desc.png"/>
          <p:cNvPicPr>
            <a:picLocks noChangeAspect="1"/>
          </p:cNvPicPr>
          <p:nvPr/>
        </p:nvPicPr>
        <p:blipFill>
          <a:blip r:embed="rId2">
            <a:extLst/>
          </a:blip>
          <a:stretch>
            <a:fillRect/>
          </a:stretch>
        </p:blipFill>
        <p:spPr>
          <a:xfrm>
            <a:off x="634999" y="1879599"/>
            <a:ext cx="10769601" cy="8077201"/>
          </a:xfrm>
          <a:prstGeom prst="rect">
            <a:avLst/>
          </a:prstGeom>
          <a:ln w="12700">
            <a:miter lim="400000"/>
          </a:ln>
        </p:spPr>
      </p:pic>
      <p:sp>
        <p:nvSpPr>
          <p:cNvPr id="550" name="chapana   to wait"/>
          <p:cNvSpPr txBox="1"/>
          <p:nvPr/>
        </p:nvSpPr>
        <p:spPr>
          <a:xfrm>
            <a:off x="6934200" y="228066"/>
            <a:ext cx="60071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chapana   to wait </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pic>
        <p:nvPicPr>
          <p:cNvPr id="552" name="Dibujo.png" descr="Dibujo.png"/>
          <p:cNvPicPr>
            <a:picLocks noChangeAspect="1"/>
          </p:cNvPicPr>
          <p:nvPr/>
        </p:nvPicPr>
        <p:blipFill>
          <a:blip r:embed="rId2">
            <a:extLst/>
          </a:blip>
          <a:stretch>
            <a:fillRect/>
          </a:stretch>
        </p:blipFill>
        <p:spPr>
          <a:xfrm>
            <a:off x="1427801" y="2527300"/>
            <a:ext cx="8815697" cy="7670800"/>
          </a:xfrm>
          <a:prstGeom prst="rect">
            <a:avLst/>
          </a:prstGeom>
          <a:ln w="12700">
            <a:miter lim="400000"/>
          </a:ln>
        </p:spPr>
      </p:pic>
      <p:sp>
        <p:nvSpPr>
          <p:cNvPr id="553" name="Basura yakuma mana ichuna anchi."/>
          <p:cNvSpPr txBox="1"/>
          <p:nvPr/>
        </p:nvSpPr>
        <p:spPr>
          <a:xfrm>
            <a:off x="1562100" y="507466"/>
            <a:ext cx="6565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Basura yakuma mana ichuna anchi.</a:t>
            </a:r>
          </a:p>
        </p:txBody>
      </p:sp>
      <p:sp>
        <p:nvSpPr>
          <p:cNvPr id="554" name="Aichara mana mikuna anchi."/>
          <p:cNvSpPr txBox="1"/>
          <p:nvPr/>
        </p:nvSpPr>
        <p:spPr>
          <a:xfrm>
            <a:off x="1689100" y="1180566"/>
            <a:ext cx="65659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Aichara mana mikuna anchi.</a:t>
            </a:r>
          </a:p>
        </p:txBody>
      </p:sp>
      <p:sp>
        <p:nvSpPr>
          <p:cNvPr id="555" name="Mormonguna cervezara mana upina anun."/>
          <p:cNvSpPr txBox="1"/>
          <p:nvPr/>
        </p:nvSpPr>
        <p:spPr>
          <a:xfrm>
            <a:off x="1676400" y="1739366"/>
            <a:ext cx="76073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l" defTabSz="457200">
              <a:defRPr sz="2800">
                <a:solidFill>
                  <a:srgbClr val="2F1729"/>
                </a:solidFill>
                <a:latin typeface="Arial"/>
                <a:ea typeface="Arial"/>
                <a:cs typeface="Arial"/>
                <a:sym typeface="Arial"/>
              </a:defRPr>
            </a:lvl1pPr>
          </a:lstStyle>
          <a:p>
            <a:pPr/>
            <a:r>
              <a:t>Mormonguna cervezara mana upina anun.</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57" name="Kiwasha kuwai.…"/>
          <p:cNvSpPr txBox="1"/>
          <p:nvPr/>
        </p:nvSpPr>
        <p:spPr>
          <a:xfrm>
            <a:off x="914400" y="-127534"/>
            <a:ext cx="4800600" cy="17155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Kiwasha kuwai. </a:t>
            </a:r>
          </a:p>
          <a:p>
            <a:pPr lvl="1" indent="0" algn="l" defTabSz="457200">
              <a:defRPr sz="2800">
                <a:solidFill>
                  <a:srgbClr val="2F1729"/>
                </a:solidFill>
                <a:latin typeface="Arial"/>
                <a:ea typeface="Arial"/>
                <a:cs typeface="Arial"/>
                <a:sym typeface="Arial"/>
              </a:defRPr>
            </a:pPr>
            <a:r>
              <a:t>Kiwara kaya kiwanguichi</a:t>
            </a:r>
          </a:p>
          <a:p>
            <a:pPr lvl="1" indent="0" algn="l" defTabSz="457200">
              <a:defRPr sz="2800">
                <a:solidFill>
                  <a:srgbClr val="2F1729"/>
                </a:solidFill>
                <a:latin typeface="Arial"/>
                <a:ea typeface="Arial"/>
                <a:cs typeface="Arial"/>
                <a:sym typeface="Arial"/>
              </a:defRPr>
            </a:pPr>
            <a:r>
              <a:t>Ama kiwara kiwanguichichu.</a:t>
            </a:r>
          </a:p>
          <a:p>
            <a:pPr lvl="1" indent="0" algn="l" defTabSz="457200">
              <a:defRPr sz="2800">
                <a:solidFill>
                  <a:srgbClr val="2F1729"/>
                </a:solidFill>
                <a:latin typeface="Arial"/>
                <a:ea typeface="Arial"/>
                <a:cs typeface="Arial"/>
                <a:sym typeface="Arial"/>
              </a:defRPr>
            </a:pPr>
            <a:r>
              <a:t>Ama kiwaichichu</a:t>
            </a:r>
          </a:p>
        </p:txBody>
      </p:sp>
      <p:pic>
        <p:nvPicPr>
          <p:cNvPr id="558" name="P1070769.png" descr="P1070769.png"/>
          <p:cNvPicPr>
            <a:picLocks noChangeAspect="1"/>
          </p:cNvPicPr>
          <p:nvPr/>
        </p:nvPicPr>
        <p:blipFill>
          <a:blip r:embed="rId2">
            <a:extLst/>
          </a:blip>
          <a:stretch>
            <a:fillRect/>
          </a:stretch>
        </p:blipFill>
        <p:spPr>
          <a:xfrm>
            <a:off x="825500" y="1863725"/>
            <a:ext cx="10541000" cy="7905750"/>
          </a:xfrm>
          <a:prstGeom prst="rect">
            <a:avLst/>
          </a:prstGeom>
          <a:ln w="12700">
            <a:miter lim="400000"/>
          </a:ln>
        </p:spPr>
      </p:pic>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rgbClr val="FFF5EF"/>
        </a:solidFill>
      </p:bgPr>
    </p:bg>
    <p:spTree>
      <p:nvGrpSpPr>
        <p:cNvPr id="1" name=""/>
        <p:cNvGrpSpPr/>
        <p:nvPr/>
      </p:nvGrpSpPr>
      <p:grpSpPr>
        <a:xfrm>
          <a:off x="0" y="0"/>
          <a:ext cx="0" cy="0"/>
          <a:chOff x="0" y="0"/>
          <a:chExt cx="0" cy="0"/>
        </a:xfrm>
      </p:grpSpPr>
      <p:sp>
        <p:nvSpPr>
          <p:cNvPr id="560" name="Kiwanara nin."/>
          <p:cNvSpPr txBox="1"/>
          <p:nvPr/>
        </p:nvSpPr>
        <p:spPr>
          <a:xfrm>
            <a:off x="965200" y="177266"/>
            <a:ext cx="3238500" cy="49636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indent="0" algn="l" defTabSz="457200">
              <a:defRPr sz="2800">
                <a:solidFill>
                  <a:srgbClr val="2F1729"/>
                </a:solidFill>
                <a:latin typeface="Arial"/>
                <a:ea typeface="Arial"/>
                <a:cs typeface="Arial"/>
                <a:sym typeface="Arial"/>
              </a:defRPr>
            </a:pPr>
            <a:r>
              <a:t>Kiwanara nin.</a:t>
            </a:r>
          </a:p>
        </p:txBody>
      </p:sp>
      <p:pic>
        <p:nvPicPr>
          <p:cNvPr id="561" name="P1070769.png" descr="P1070769.png"/>
          <p:cNvPicPr>
            <a:picLocks noChangeAspect="1"/>
          </p:cNvPicPr>
          <p:nvPr/>
        </p:nvPicPr>
        <p:blipFill>
          <a:blip r:embed="rId2">
            <a:extLst/>
          </a:blip>
          <a:stretch>
            <a:fillRect/>
          </a:stretch>
        </p:blipFill>
        <p:spPr>
          <a:xfrm>
            <a:off x="914400" y="784225"/>
            <a:ext cx="10541000" cy="7905750"/>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1.png"/></Relationships>

</file>

<file path=ppt/theme/_rels/theme2.xml.rels><?xml version="1.0" encoding="UTF-8"?>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Gill Sans"/>
        <a:ea typeface="Gill Sans"/>
        <a:cs typeface="Gill Sans"/>
      </a:majorFont>
      <a:minorFont>
        <a:latin typeface="Gill Sans"/>
        <a:ea typeface="Gill Sans"/>
        <a:cs typeface="Gill Sans"/>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sx="100000" sy="100000" kx="0" ky="0" algn="b" rotWithShape="0" blurRad="38100" dist="25400" dir="5400000">
              <a:srgbClr val="000000">
                <a:alpha val="50000"/>
              </a:srgbClr>
            </a:outerShdw>
          </a:effectLst>
        </a:effectStyle>
        <a:effectStyle>
          <a:effectLst>
            <a:outerShdw sx="100000" sy="100000" kx="0" ky="0" algn="b" rotWithShape="0" blurRad="50800" dist="12700" dir="0">
              <a:srgbClr val="000000">
                <a:alpha val="50000"/>
              </a:srgbClr>
            </a:outerShdw>
          </a:effectLst>
        </a:effectStyle>
        <a:effectStyle>
          <a:effectLst>
            <a:outerShdw sx="100000" sy="100000" kx="0" ky="0" algn="b" rotWithShape="0" blurRad="38100" dist="25400" dir="540000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outerShdw sx="100000" sy="100000" kx="0" ky="0" algn="b" rotWithShape="0" blurRad="38100" dist="25400" dir="5400000">
            <a:srgbClr val="000000">
              <a:alpha val="50000"/>
            </a:srgbClr>
          </a:outerShdw>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000" u="none" kumimoji="0" normalizeH="0">
            <a:ln>
              <a:noFill/>
            </a:ln>
            <a:solidFill>
              <a:srgbClr val="FFFFFF"/>
            </a:solidFill>
            <a:effectLst>
              <a:outerShdw sx="100000" sy="100000" kx="0" ky="0" algn="b" rotWithShape="0" blurRad="38100" dist="12700" dir="5400000">
                <a:srgbClr val="000000">
                  <a:alpha val="50000"/>
                </a:srgbClr>
              </a:outerShdw>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000000"/>
            </a:solidFill>
            <a:effectLst/>
            <a:uFillTx/>
            <a:latin typeface="+mn-lt"/>
            <a:ea typeface="+mn-ea"/>
            <a:cs typeface="+mn-cs"/>
            <a:sym typeface="Gill Sans"/>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