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a:p>
        </p:txBody>
      </p:sp>
      <p:sp>
        <p:nvSpPr>
          <p:cNvPr id="135" name="Shape 13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87" name="Image"/>
          <p:cNvSpPr/>
          <p:nvPr>
            <p:ph type="pic" sz="quarter" idx="13"/>
          </p:nvPr>
        </p:nvSpPr>
        <p:spPr>
          <a:xfrm>
            <a:off x="7124700" y="1968500"/>
            <a:ext cx="4216400" cy="5626100"/>
          </a:xfrm>
          <a:prstGeom prst="rect">
            <a:avLst/>
          </a:prstGeom>
        </p:spPr>
        <p:txBody>
          <a:bodyPr lIns="91439" tIns="45719" rIns="91439" bIns="45719" anchor="t"/>
          <a:lstStyle/>
          <a:p>
            <a:pPr/>
          </a:p>
        </p:txBody>
      </p:sp>
      <p:sp>
        <p:nvSpPr>
          <p:cNvPr id="88" name="Title Text"/>
          <p:cNvSpPr txBox="1"/>
          <p:nvPr>
            <p:ph type="title"/>
          </p:nvPr>
        </p:nvSpPr>
        <p:spPr>
          <a:xfrm>
            <a:off x="635000" y="1409700"/>
            <a:ext cx="5867400" cy="3302000"/>
          </a:xfrm>
          <a:prstGeom prst="rect">
            <a:avLst/>
          </a:prstGeom>
        </p:spPr>
        <p:txBody>
          <a:bodyPr anchor="b"/>
          <a:lstStyle>
            <a:lvl1pPr>
              <a:defRPr sz="7000"/>
            </a:lvl1pPr>
          </a:lstStyle>
          <a:p>
            <a:pPr/>
            <a:r>
              <a:t>Title Text</a:t>
            </a:r>
          </a:p>
        </p:txBody>
      </p:sp>
      <p:sp>
        <p:nvSpPr>
          <p:cNvPr id="89" name="Body Level One…"/>
          <p:cNvSpPr txBox="1"/>
          <p:nvPr>
            <p:ph type="body" sz="quarter" idx="1"/>
          </p:nvPr>
        </p:nvSpPr>
        <p:spPr>
          <a:xfrm>
            <a:off x="635000" y="4787900"/>
            <a:ext cx="5867400" cy="3302000"/>
          </a:xfrm>
          <a:prstGeom prst="rect">
            <a:avLst/>
          </a:prstGeom>
        </p:spPr>
        <p:txBody>
          <a:bodyPr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Reflection">
    <p:spTree>
      <p:nvGrpSpPr>
        <p:cNvPr id="1" name=""/>
        <p:cNvGrpSpPr/>
        <p:nvPr/>
      </p:nvGrpSpPr>
      <p:grpSpPr>
        <a:xfrm>
          <a:off x="0" y="0"/>
          <a:ext cx="0" cy="0"/>
          <a:chOff x="0" y="0"/>
          <a:chExt cx="0" cy="0"/>
        </a:xfrm>
      </p:grpSpPr>
      <p:sp>
        <p:nvSpPr>
          <p:cNvPr id="97" name="Image"/>
          <p:cNvSpPr/>
          <p:nvPr>
            <p:ph type="pic" sz="quarter" idx="13"/>
          </p:nvPr>
        </p:nvSpPr>
        <p:spPr>
          <a:xfrm>
            <a:off x="7124700" y="1968500"/>
            <a:ext cx="4216400" cy="5626100"/>
          </a:xfrm>
          <a:prstGeom prst="rect">
            <a:avLst/>
          </a:prstGeom>
          <a:ln w="25400"/>
          <a:effectLst>
            <a:reflection blurRad="0" stA="50000" stPos="0" endA="0" endPos="40000" dist="0" dir="5400000" fadeDir="5400000" sx="100000" sy="-100000" kx="0" ky="0" algn="bl" rotWithShape="0"/>
          </a:effectLst>
        </p:spPr>
        <p:txBody>
          <a:bodyPr lIns="91439" tIns="45719" rIns="91439" bIns="45719" anchor="t"/>
          <a:lstStyle/>
          <a:p>
            <a:pPr/>
          </a:p>
        </p:txBody>
      </p:sp>
      <p:sp>
        <p:nvSpPr>
          <p:cNvPr id="98" name="Title Text"/>
          <p:cNvSpPr txBox="1"/>
          <p:nvPr>
            <p:ph type="title"/>
          </p:nvPr>
        </p:nvSpPr>
        <p:spPr>
          <a:xfrm>
            <a:off x="635000" y="1409700"/>
            <a:ext cx="5867400" cy="3302000"/>
          </a:xfrm>
          <a:prstGeom prst="rect">
            <a:avLst/>
          </a:prstGeom>
        </p:spPr>
        <p:txBody>
          <a:bodyPr anchor="b"/>
          <a:lstStyle>
            <a:lvl1pPr>
              <a:defRPr sz="7000"/>
            </a:lvl1pPr>
          </a:lstStyle>
          <a:p>
            <a:pPr/>
            <a:r>
              <a:t>Title Text</a:t>
            </a:r>
          </a:p>
        </p:txBody>
      </p:sp>
      <p:sp>
        <p:nvSpPr>
          <p:cNvPr id="99" name="Body Level One…"/>
          <p:cNvSpPr txBox="1"/>
          <p:nvPr>
            <p:ph type="body" sz="quarter" idx="1"/>
          </p:nvPr>
        </p:nvSpPr>
        <p:spPr>
          <a:xfrm>
            <a:off x="635000" y="4787900"/>
            <a:ext cx="5867400" cy="3302000"/>
          </a:xfrm>
          <a:prstGeom prst="rect">
            <a:avLst/>
          </a:prstGeom>
        </p:spPr>
        <p:txBody>
          <a:bodyPr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107" name="Image"/>
          <p:cNvSpPr/>
          <p:nvPr>
            <p:ph type="pic" sz="quarter" idx="13"/>
          </p:nvPr>
        </p:nvSpPr>
        <p:spPr>
          <a:xfrm>
            <a:off x="7175500" y="2882900"/>
            <a:ext cx="4102100" cy="5473700"/>
          </a:xfrm>
          <a:prstGeom prst="rect">
            <a:avLst/>
          </a:prstGeom>
        </p:spPr>
        <p:txBody>
          <a:bodyPr lIns="91439" tIns="45719" rIns="91439" bIns="45719" anchor="t"/>
          <a:lstStyle/>
          <a:p>
            <a:pPr/>
          </a:p>
        </p:txBody>
      </p:sp>
      <p:sp>
        <p:nvSpPr>
          <p:cNvPr id="108" name="Title Text"/>
          <p:cNvSpPr txBox="1"/>
          <p:nvPr>
            <p:ph type="title"/>
          </p:nvPr>
        </p:nvSpPr>
        <p:spPr>
          <a:prstGeom prst="rect">
            <a:avLst/>
          </a:prstGeom>
        </p:spPr>
        <p:txBody>
          <a:bodyPr/>
          <a:lstStyle/>
          <a:p>
            <a:pPr/>
            <a:r>
              <a:t>Title Text</a:t>
            </a:r>
          </a:p>
        </p:txBody>
      </p:sp>
      <p:sp>
        <p:nvSpPr>
          <p:cNvPr id="109" name="Body Level One…"/>
          <p:cNvSpPr txBox="1"/>
          <p:nvPr>
            <p:ph type="body" sz="half"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Left">
    <p:spTree>
      <p:nvGrpSpPr>
        <p:cNvPr id="1" name=""/>
        <p:cNvGrpSpPr/>
        <p:nvPr/>
      </p:nvGrpSpPr>
      <p:grpSpPr>
        <a:xfrm>
          <a:off x="0" y="0"/>
          <a:ext cx="0" cy="0"/>
          <a:chOff x="0" y="0"/>
          <a:chExt cx="0" cy="0"/>
        </a:xfrm>
      </p:grpSpPr>
      <p:sp>
        <p:nvSpPr>
          <p:cNvPr id="117" name="Title Text"/>
          <p:cNvSpPr txBox="1"/>
          <p:nvPr>
            <p:ph type="title"/>
          </p:nvPr>
        </p:nvSpPr>
        <p:spPr>
          <a:prstGeom prst="rect">
            <a:avLst/>
          </a:prstGeom>
        </p:spPr>
        <p:txBody>
          <a:bodyPr/>
          <a:lstStyle/>
          <a:p>
            <a:pPr/>
            <a:r>
              <a:t>Title Text</a:t>
            </a:r>
          </a:p>
        </p:txBody>
      </p:sp>
      <p:sp>
        <p:nvSpPr>
          <p:cNvPr id="118" name="Body Level One…"/>
          <p:cNvSpPr txBox="1"/>
          <p:nvPr>
            <p:ph type="body" sz="half"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Right">
    <p:spTree>
      <p:nvGrpSpPr>
        <p:cNvPr id="1" name=""/>
        <p:cNvGrpSpPr/>
        <p:nvPr/>
      </p:nvGrpSpPr>
      <p:grpSpPr>
        <a:xfrm>
          <a:off x="0" y="0"/>
          <a:ext cx="0" cy="0"/>
          <a:chOff x="0" y="0"/>
          <a:chExt cx="0" cy="0"/>
        </a:xfrm>
      </p:grpSpPr>
      <p:sp>
        <p:nvSpPr>
          <p:cNvPr id="126" name="Title Text"/>
          <p:cNvSpPr txBox="1"/>
          <p:nvPr>
            <p:ph type="title"/>
          </p:nvPr>
        </p:nvSpPr>
        <p:spPr>
          <a:prstGeom prst="rect">
            <a:avLst/>
          </a:prstGeom>
        </p:spPr>
        <p:txBody>
          <a:bodyPr/>
          <a:lstStyle/>
          <a:p>
            <a:pPr/>
            <a:r>
              <a:t>Title Text</a:t>
            </a:r>
          </a:p>
        </p:txBody>
      </p:sp>
      <p:sp>
        <p:nvSpPr>
          <p:cNvPr id="127" name="Body Level One…"/>
          <p:cNvSpPr txBox="1"/>
          <p:nvPr>
            <p:ph type="body" sz="quarter" idx="1"/>
          </p:nvPr>
        </p:nvSpPr>
        <p:spPr>
          <a:xfrm>
            <a:off x="7772400" y="2768600"/>
            <a:ext cx="39624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xfrm>
            <a:off x="1270000" y="2768600"/>
            <a:ext cx="10464800" cy="5715000"/>
          </a:xfrm>
          <a:prstGeom prst="rect">
            <a:avLst/>
          </a:prstGeom>
        </p:spPr>
        <p:txBody>
          <a:bodyPr/>
          <a:lstStyle>
            <a:lvl1pPr>
              <a:spcBef>
                <a:spcPts val="2400"/>
              </a:spcBef>
            </a:lvl1pPr>
            <a:lvl2pPr>
              <a:spcBef>
                <a:spcPts val="2400"/>
              </a:spcBef>
            </a:lvl2pPr>
            <a:lvl3pPr>
              <a:spcBef>
                <a:spcPts val="2400"/>
              </a:spcBef>
            </a:lvl3pPr>
            <a:lvl4pPr>
              <a:spcBef>
                <a:spcPts val="2400"/>
              </a:spcBef>
            </a:lvl4pPr>
            <a:lvl5pPr>
              <a:spcBef>
                <a:spcPts val="2400"/>
              </a:spcBef>
            </a:lvl5p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2 Column">
    <p:spTree>
      <p:nvGrpSpPr>
        <p:cNvPr id="1" name=""/>
        <p:cNvGrpSpPr/>
        <p:nvPr/>
      </p:nvGrpSpPr>
      <p:grpSpPr>
        <a:xfrm>
          <a:off x="0" y="0"/>
          <a:ext cx="0" cy="0"/>
          <a:chOff x="0" y="0"/>
          <a:chExt cx="0" cy="0"/>
        </a:xfrm>
      </p:grpSpPr>
      <p:sp>
        <p:nvSpPr>
          <p:cNvPr id="29" name="Title Text"/>
          <p:cNvSpPr txBox="1"/>
          <p:nvPr>
            <p:ph type="title"/>
          </p:nvPr>
        </p:nvSpPr>
        <p:spPr>
          <a:prstGeom prst="rect">
            <a:avLst/>
          </a:prstGeom>
        </p:spPr>
        <p:txBody>
          <a:bodyPr/>
          <a:lstStyle/>
          <a:p>
            <a:pPr/>
            <a:r>
              <a:t>Title Text</a:t>
            </a:r>
          </a:p>
        </p:txBody>
      </p:sp>
      <p:sp>
        <p:nvSpPr>
          <p:cNvPr id="30" name="Body Level One…"/>
          <p:cNvSpPr txBox="1"/>
          <p:nvPr>
            <p:ph type="body" idx="1"/>
          </p:nvPr>
        </p:nvSpPr>
        <p:spPr>
          <a:xfrm>
            <a:off x="1270000" y="2768600"/>
            <a:ext cx="10464800" cy="5715000"/>
          </a:xfrm>
          <a:prstGeom prst="rect">
            <a:avLst/>
          </a:prstGeom>
        </p:spPr>
        <p:txBody>
          <a:bodyPr numCol="2" spcCol="523240" anchor="t"/>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3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53" name="Title Text"/>
          <p:cNvSpPr txBox="1"/>
          <p:nvPr>
            <p:ph type="title"/>
          </p:nvPr>
        </p:nvSpPr>
        <p:spPr>
          <a:prstGeom prst="rect">
            <a:avLst/>
          </a:prstGeom>
        </p:spPr>
        <p:txBody>
          <a:bodyPr/>
          <a:lstStyle/>
          <a:p>
            <a:pPr/>
            <a:r>
              <a:t>Title Text</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61" name="Title Text"/>
          <p:cNvSpPr txBox="1"/>
          <p:nvPr>
            <p:ph type="title"/>
          </p:nvPr>
        </p:nvSpPr>
        <p:spPr>
          <a:xfrm>
            <a:off x="1270000" y="2971800"/>
            <a:ext cx="10464800" cy="3810000"/>
          </a:xfrm>
          <a:prstGeom prst="rect">
            <a:avLst/>
          </a:prstGeom>
        </p:spPr>
        <p:txBody>
          <a:bodyPr/>
          <a:lstStyle/>
          <a:p>
            <a:pPr/>
            <a:r>
              <a:t>Title Text</a:t>
            </a: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69" name="Image"/>
          <p:cNvSpPr/>
          <p:nvPr>
            <p:ph type="pic" sz="half" idx="13"/>
          </p:nvPr>
        </p:nvSpPr>
        <p:spPr>
          <a:xfrm>
            <a:off x="2438400" y="1638300"/>
            <a:ext cx="8128000" cy="4559300"/>
          </a:xfrm>
          <a:prstGeom prst="rect">
            <a:avLst/>
          </a:prstGeom>
        </p:spPr>
        <p:txBody>
          <a:bodyPr lIns="91439" tIns="45719" rIns="91439" bIns="45719" anchor="t"/>
          <a:lstStyle/>
          <a:p>
            <a:pPr/>
          </a:p>
        </p:txBody>
      </p:sp>
      <p:sp>
        <p:nvSpPr>
          <p:cNvPr id="70" name="Title Text"/>
          <p:cNvSpPr txBox="1"/>
          <p:nvPr>
            <p:ph type="title"/>
          </p:nvPr>
        </p:nvSpPr>
        <p:spPr>
          <a:xfrm>
            <a:off x="1270000" y="7366000"/>
            <a:ext cx="10464800" cy="1701800"/>
          </a:xfrm>
          <a:prstGeom prst="rect">
            <a:avLst/>
          </a:prstGeom>
        </p:spPr>
        <p:txBody>
          <a:bodyPr/>
          <a:lstStyle/>
          <a:p>
            <a:pPr/>
            <a:r>
              <a:t>Title Text</a:t>
            </a:r>
          </a:p>
        </p:txBody>
      </p:sp>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Reflection">
    <p:spTree>
      <p:nvGrpSpPr>
        <p:cNvPr id="1" name=""/>
        <p:cNvGrpSpPr/>
        <p:nvPr/>
      </p:nvGrpSpPr>
      <p:grpSpPr>
        <a:xfrm>
          <a:off x="0" y="0"/>
          <a:ext cx="0" cy="0"/>
          <a:chOff x="0" y="0"/>
          <a:chExt cx="0" cy="0"/>
        </a:xfrm>
      </p:grpSpPr>
      <p:sp>
        <p:nvSpPr>
          <p:cNvPr id="78" name="Image"/>
          <p:cNvSpPr/>
          <p:nvPr>
            <p:ph type="pic" sz="half" idx="13"/>
          </p:nvPr>
        </p:nvSpPr>
        <p:spPr>
          <a:xfrm>
            <a:off x="2438400" y="1638300"/>
            <a:ext cx="8128000" cy="4559300"/>
          </a:xfrm>
          <a:prstGeom prst="rect">
            <a:avLst/>
          </a:prstGeom>
          <a:ln w="25400"/>
          <a:effectLst>
            <a:reflection blurRad="0" stA="50000" stPos="0" endA="0" endPos="40000" dist="0" dir="5400000" fadeDir="5400000" sx="100000" sy="-100000" kx="0" ky="0" algn="bl" rotWithShape="0"/>
          </a:effectLst>
        </p:spPr>
        <p:txBody>
          <a:bodyPr lIns="91439" tIns="45719" rIns="91439" bIns="45719" anchor="t"/>
          <a:lstStyle/>
          <a:p>
            <a:pPr/>
          </a:p>
        </p:txBody>
      </p:sp>
      <p:sp>
        <p:nvSpPr>
          <p:cNvPr id="79" name="Title Text"/>
          <p:cNvSpPr txBox="1"/>
          <p:nvPr>
            <p:ph type="title"/>
          </p:nvPr>
        </p:nvSpPr>
        <p:spPr>
          <a:xfrm>
            <a:off x="1270000" y="7366000"/>
            <a:ext cx="10464800" cy="1701800"/>
          </a:xfrm>
          <a:prstGeom prst="rect">
            <a:avLst/>
          </a:prstGeom>
        </p:spPr>
        <p:txBody>
          <a:bodyPr/>
          <a:lstStyle/>
          <a:p>
            <a:pPr/>
            <a:r>
              <a:t>Title Text</a:t>
            </a:r>
          </a:p>
        </p:txBody>
      </p:sp>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p:nvPr>
        </p:nvSpPr>
        <p:spPr>
          <a:xfrm>
            <a:off x="1270000" y="1270000"/>
            <a:ext cx="10464800" cy="7213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Body Level One</a:t>
            </a:r>
          </a:p>
          <a:p>
            <a:pPr lvl="1"/>
            <a:r>
              <a:t>Body Level Two</a:t>
            </a:r>
          </a:p>
          <a:p>
            <a:pPr lvl="2"/>
            <a:r>
              <a:t>Body Level Three</a:t>
            </a:r>
          </a:p>
          <a:p>
            <a:pPr lvl="3"/>
            <a:r>
              <a:t>Body Level Four</a:t>
            </a:r>
          </a:p>
          <a:p>
            <a:pPr lvl="4"/>
            <a:r>
              <a:t>Body Level Five</a:t>
            </a:r>
          </a:p>
        </p:txBody>
      </p:sp>
      <p:sp>
        <p:nvSpPr>
          <p:cNvPr id="3" name="Title Text"/>
          <p:cNvSpPr txBox="1"/>
          <p:nvPr>
            <p:ph type="title"/>
          </p:nvPr>
        </p:nvSpPr>
        <p:spPr>
          <a:xfrm>
            <a:off x="1270000" y="254000"/>
            <a:ext cx="104648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Title Text</a:t>
            </a:r>
          </a:p>
        </p:txBody>
      </p:sp>
      <p:sp>
        <p:nvSpPr>
          <p:cNvPr id="4" name="Slide Number"/>
          <p:cNvSpPr txBox="1"/>
          <p:nvPr>
            <p:ph type="sldNum" sz="quarter" idx="2"/>
          </p:nvPr>
        </p:nvSpPr>
        <p:spPr>
          <a:xfrm>
            <a:off x="6324600" y="9258300"/>
            <a:ext cx="342900" cy="3683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mn-lt"/>
          <a:ea typeface="+mn-ea"/>
          <a:cs typeface="+mn-cs"/>
          <a:sym typeface="Gill Sans"/>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mn-lt"/>
          <a:ea typeface="+mn-ea"/>
          <a:cs typeface="+mn-cs"/>
          <a:sym typeface="Gill Sans"/>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mn-lt"/>
          <a:ea typeface="+mn-ea"/>
          <a:cs typeface="+mn-cs"/>
          <a:sym typeface="Gill Sans"/>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mn-lt"/>
          <a:ea typeface="+mn-ea"/>
          <a:cs typeface="+mn-cs"/>
          <a:sym typeface="Gill Sans"/>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mn-lt"/>
          <a:ea typeface="+mn-ea"/>
          <a:cs typeface="+mn-cs"/>
          <a:sym typeface="Gill Sans"/>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mn-lt"/>
          <a:ea typeface="+mn-ea"/>
          <a:cs typeface="+mn-cs"/>
          <a:sym typeface="Gill Sans"/>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mn-lt"/>
          <a:ea typeface="+mn-ea"/>
          <a:cs typeface="+mn-cs"/>
          <a:sym typeface="Gill Sans"/>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mn-lt"/>
          <a:ea typeface="+mn-ea"/>
          <a:cs typeface="+mn-cs"/>
          <a:sym typeface="Gill Sans"/>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mn-lt"/>
          <a:ea typeface="+mn-ea"/>
          <a:cs typeface="+mn-cs"/>
          <a:sym typeface="Gill Sans"/>
        </a:defRPr>
      </a:lvl9pPr>
    </p:titleStyle>
    <p:bodyStyle>
      <a:lvl1pPr marL="8890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mn-lt"/>
          <a:ea typeface="+mn-ea"/>
          <a:cs typeface="+mn-cs"/>
          <a:sym typeface="Gill Sans"/>
        </a:defRPr>
      </a:lvl1pPr>
      <a:lvl2pPr marL="13335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mn-lt"/>
          <a:ea typeface="+mn-ea"/>
          <a:cs typeface="+mn-cs"/>
          <a:sym typeface="Gill Sans"/>
        </a:defRPr>
      </a:lvl2pPr>
      <a:lvl3pPr marL="17780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mn-lt"/>
          <a:ea typeface="+mn-ea"/>
          <a:cs typeface="+mn-cs"/>
          <a:sym typeface="Gill Sans"/>
        </a:defRPr>
      </a:lvl3pPr>
      <a:lvl4pPr marL="22225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mn-lt"/>
          <a:ea typeface="+mn-ea"/>
          <a:cs typeface="+mn-cs"/>
          <a:sym typeface="Gill Sans"/>
        </a:defRPr>
      </a:lvl4pPr>
      <a:lvl5pPr marL="26670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mn-lt"/>
          <a:ea typeface="+mn-ea"/>
          <a:cs typeface="+mn-cs"/>
          <a:sym typeface="Gill Sans"/>
        </a:defRPr>
      </a:lvl5pPr>
      <a:lvl6pPr marL="30226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mn-lt"/>
          <a:ea typeface="+mn-ea"/>
          <a:cs typeface="+mn-cs"/>
          <a:sym typeface="Gill Sans"/>
        </a:defRPr>
      </a:lvl6pPr>
      <a:lvl7pPr marL="33782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mn-lt"/>
          <a:ea typeface="+mn-ea"/>
          <a:cs typeface="+mn-cs"/>
          <a:sym typeface="Gill Sans"/>
        </a:defRPr>
      </a:lvl7pPr>
      <a:lvl8pPr marL="37338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mn-lt"/>
          <a:ea typeface="+mn-ea"/>
          <a:cs typeface="+mn-cs"/>
          <a:sym typeface="Gill Sans"/>
        </a:defRPr>
      </a:lvl8pPr>
      <a:lvl9pPr marL="40894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mn-lt"/>
          <a:ea typeface="+mn-ea"/>
          <a:cs typeface="+mn-cs"/>
          <a:sym typeface="Gill Sans"/>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5EF"/>
        </a:solidFill>
      </p:bgPr>
    </p:bg>
    <p:spTree>
      <p:nvGrpSpPr>
        <p:cNvPr id="1" name=""/>
        <p:cNvGrpSpPr/>
        <p:nvPr/>
      </p:nvGrpSpPr>
      <p:grpSpPr>
        <a:xfrm>
          <a:off x="0" y="0"/>
          <a:ext cx="0" cy="0"/>
          <a:chOff x="0" y="0"/>
          <a:chExt cx="0" cy="0"/>
        </a:xfrm>
      </p:grpSpPr>
      <p:sp>
        <p:nvSpPr>
          <p:cNvPr id="137" name="WARMI SIKU TUKUN     pg 52  Kaiga sikumanda kwintana, imasna siku nishka animal tukuka. Kasna tian siku nishka animalmanda kwintana, Ñaupa ruku yayauna kuintashka.…"/>
          <p:cNvSpPr txBox="1"/>
          <p:nvPr/>
        </p:nvSpPr>
        <p:spPr>
          <a:xfrm>
            <a:off x="787400" y="965200"/>
            <a:ext cx="11430000" cy="11061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r>
              <a:t>WARMI SIKU TUKUN     pg 52</a:t>
            </a:r>
            <a:br/>
            <a:br/>
            <a:r>
              <a:t>Kaiga sikumanda kwintana, imasna siku nishka animal tukuka. Kasna tian siku nishka animalmanda kwintana, Ñaupa ruku yayauna kuintashka.</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r>
              <a:t>Shu pambai tiaka shu runa ishki churiyuj. Chi churiuna ña warmiyuj anauka. Shina asha chi runa charika ishki churi, shinallara ishki kachun. Kai ishki kachunmanda shuj aka yapa tarabaj, sabiru warmi aka. Randi shuk kachun yapa killa aka.  Wasii mana ansas yanapaj aka. Shina ajpi paywa kari yapa piñaj aka.</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r>
              <a:t>Randi shuk killa washa kai ishkindi kachuguna yapa chagrama puringawa tutamandara rijguna aka. Randi chi sabiru tarabai sikii warmi ña doce uraspi shamuj aka. Kasna ishkindi karan punzha chagrama purinauka.  </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5EF"/>
        </a:solidFill>
      </p:bgPr>
    </p:bg>
    <p:spTree>
      <p:nvGrpSpPr>
        <p:cNvPr id="1" name=""/>
        <p:cNvGrpSpPr/>
        <p:nvPr/>
      </p:nvGrpSpPr>
      <p:grpSpPr>
        <a:xfrm>
          <a:off x="0" y="0"/>
          <a:ext cx="0" cy="0"/>
          <a:chOff x="0" y="0"/>
          <a:chExt cx="0" cy="0"/>
        </a:xfrm>
      </p:grpSpPr>
      <p:sp>
        <p:nvSpPr>
          <p:cNvPr id="139" name="Shina ajpi wasii tiaj kari yaya kari mama yapa kariyanauka.…"/>
          <p:cNvSpPr txBox="1"/>
          <p:nvPr/>
        </p:nvSpPr>
        <p:spPr>
          <a:xfrm>
            <a:off x="609600" y="1802866"/>
            <a:ext cx="11430000" cy="98435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1" indent="0" algn="l" defTabSz="457200">
              <a:defRPr sz="2800">
                <a:solidFill>
                  <a:srgbClr val="2F1729"/>
                </a:solidFill>
                <a:latin typeface="Arial"/>
                <a:ea typeface="Arial"/>
                <a:cs typeface="Arial"/>
                <a:sym typeface="Arial"/>
              </a:defRPr>
            </a:pPr>
            <a:r>
              <a:t>Shina ajpi wasii tiaj kari yaya kari mama yapa kariyanauka. </a:t>
            </a:r>
          </a:p>
          <a:p>
            <a:pPr lvl="1" indent="0" algn="l" defTabSz="457200">
              <a:defRPr sz="2800">
                <a:solidFill>
                  <a:srgbClr val="2F1729"/>
                </a:solidFill>
                <a:latin typeface="Arial"/>
                <a:ea typeface="Arial"/>
                <a:cs typeface="Arial"/>
                <a:sym typeface="Arial"/>
              </a:defRPr>
            </a:pPr>
            <a:r>
              <a:t>-Ñuka kachun yapa alli taraban ninauka</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r>
              <a:t>Randi kaita mana cierto aka. Chi washa kari mama shuk punzha kachunguna washalla rika paiguna tarabashkara rikungaj. Ñaupa punda paktaka kai sabiru kachun-baj-ma.  Chi kachun atun chagrara rashka aka. Shina ajpi kari mama yapa kushiyaka.</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r>
              <a:t>Chi washa kai killa kachunbajma rika. Randi karumanda rikusha alilla rika:  -Imara raun chi kachun? nisha.</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r>
              <a:t>Randi paktajpi rikuka chi kachun yanga tiaka allpai pujllasha. Paiwa sauliwa allpara punchijlla allyasha tiaka, yanga pujllaka. Tutamanda shamuka chishajta yanga pasaka pujllashalla. </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5EF"/>
        </a:solidFill>
      </p:bgPr>
    </p:bg>
    <p:spTree>
      <p:nvGrpSpPr>
        <p:cNvPr id="1" name=""/>
        <p:cNvGrpSpPr/>
        <p:nvPr/>
      </p:nvGrpSpPr>
      <p:grpSpPr>
        <a:xfrm>
          <a:off x="0" y="0"/>
          <a:ext cx="0" cy="0"/>
          <a:chOff x="0" y="0"/>
          <a:chExt cx="0" cy="0"/>
        </a:xfrm>
      </p:grpSpPr>
      <p:sp>
        <p:nvSpPr>
          <p:cNvPr id="141" name="Shina rikusha chi kari mama wasima tigraka paiwa churira rimangaj. Chita uyasha yapa piñarika. Chi warmi wasima shamujpi kari shinzhi makaka. Randi chi warmi mana alli aka, killa katika. Karan punzha kasna purika chagrama. Randi mana imaras tarabaka. Kasna puriushkai washagama lumura pilasha yarkajpi chawara micuj aka…"/>
          <p:cNvSpPr txBox="1"/>
          <p:nvPr/>
        </p:nvSpPr>
        <p:spPr>
          <a:xfrm>
            <a:off x="533400" y="1955266"/>
            <a:ext cx="11430000" cy="110627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1" indent="0" algn="l" defTabSz="457200">
              <a:defRPr sz="2800">
                <a:solidFill>
                  <a:srgbClr val="2F1729"/>
                </a:solidFill>
                <a:latin typeface="Arial"/>
                <a:ea typeface="Arial"/>
                <a:cs typeface="Arial"/>
                <a:sym typeface="Arial"/>
              </a:defRPr>
            </a:pPr>
            <a:r>
              <a:t>Shina rikusha chi kari mama wasima tigraka paiwa churira rimangaj. Chita uyasha yapa piñarika. Chi warmi wasima shamujpi kari shinzhi makaka. Randi chi warmi mana alli aka, killa katika. Karan punzha kasna purika chagrama. Randi mana imaras tarabaka. Kasna puriushkai washagama lumura pilasha yarkajpi chawara micuj aka</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r>
              <a:t>Shina ajpi shu punzha kuti rika kari mama chagrama rikungaj chi killa kachunda. Kuti rijpi chi kachun kutillara lumura pilasha llambu pikasha chawara micuuka. Shina ajpi kari mama shinzhi piñasha kaparika.</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r>
              <a:t>-Killa! nika. Animal mangui! nika  shina chawa lumura micungaj.  Siku! nika.  Killa! nika.</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r>
              <a:t>Shina nijpi chi kachun nika: -Ari nika, animal mani nika, siku mani nika.</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r>
              <a:t>Shina nisha, animal sacha ukura kallpaka. Ña animalma tigraka.  Chi siku yapa mikun lumura,chagrara tukuchisha nin. Kasna nisha kuintanaun sikumanda. </a:t>
            </a: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a:p>
            <a:pPr lvl="1" indent="0" algn="l" defTabSz="457200">
              <a:defRPr sz="2800">
                <a:solidFill>
                  <a:srgbClr val="2F1729"/>
                </a:solidFill>
                <a:latin typeface="Arial"/>
                <a:ea typeface="Arial"/>
                <a:cs typeface="Arial"/>
                <a:sym typeface="Arial"/>
              </a:defRPr>
            </a:pPr>
          </a:p>
        </p:txBody>
      </p:sp>
    </p:spTree>
  </p:cSld>
  <p:clrMapOvr>
    <a:masterClrMapping/>
  </p:clrMapOvr>
  <p:transition xmlns:p14="http://schemas.microsoft.com/office/powerpoint/2010/main" spd="med" advClick="1"/>
</p:sld>
</file>

<file path=ppt/theme/_rels/theme1.xml.rels><?xml version="1.0" encoding="UTF-8"?>
<Relationships xmlns="http://schemas.openxmlformats.org/package/2006/relationships"><Relationship Id="rId1" Type="http://schemas.openxmlformats.org/officeDocument/2006/relationships/image" Target="../media/image1.png"/></Relationships>

</file>

<file path=ppt/theme/_rels/theme2.xml.rels><?xml version="1.0" encoding="UTF-8"?>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