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media1.mov" ContentType="audio/unknown"/>
  <Override PartName="/ppt/media/media2.mov" ContentType="audio/unknown"/>
  <Override PartName="/ppt/media/media3.mov" ContentType="audio/unknown"/>
  <Override PartName="/ppt/media/media4.mov" ContentType="audio/unknown"/>
  <Override PartName="/ppt/media/media5.mov" ContentType="audio/unknown"/>
  <Override PartName="/ppt/media/media6.mov" ContentType="audio/unknown"/>
  <Override PartName="/ppt/media/media7.mov" ContentType="audio/unknown"/>
  <Override PartName="/ppt/media/media8.mov" ContentType="audio/unknown"/>
  <Override PartName="/ppt/media/media9.mov" ContentType="audio/unknown"/>
  <Override PartName="/ppt/media/media10.mov" ContentType="audio/unknown"/>
  <Override PartName="/ppt/media/media11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21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21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1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1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1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1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1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9.mov"/><Relationship Id="rId4" Type="http://schemas.microsoft.com/office/2007/relationships/media" Target="../media/media9.mov"/><Relationship Id="rId5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9.mov"/><Relationship Id="rId4" Type="http://schemas.microsoft.com/office/2007/relationships/media" Target="../media/media9.mov"/><Relationship Id="rId5" Type="http://schemas.openxmlformats.org/officeDocument/2006/relationships/image" Target="../media/image1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10.mov"/><Relationship Id="rId4" Type="http://schemas.microsoft.com/office/2007/relationships/media" Target="../media/media10.mov"/><Relationship Id="rId5" Type="http://schemas.openxmlformats.org/officeDocument/2006/relationships/image" Target="../media/image1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10.mov"/><Relationship Id="rId4" Type="http://schemas.microsoft.com/office/2007/relationships/media" Target="../media/media10.mov"/><Relationship Id="rId5" Type="http://schemas.openxmlformats.org/officeDocument/2006/relationships/image" Target="../media/image1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11.mov"/><Relationship Id="rId4" Type="http://schemas.microsoft.com/office/2007/relationships/media" Target="../media/media11.mov"/><Relationship Id="rId5" Type="http://schemas.openxmlformats.org/officeDocument/2006/relationships/image" Target="../media/image1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11.mov"/><Relationship Id="rId4" Type="http://schemas.microsoft.com/office/2007/relationships/media" Target="../media/media11.mov"/><Relationship Id="rId5" Type="http://schemas.openxmlformats.org/officeDocument/2006/relationships/image" Target="../media/image1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1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1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1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1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1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1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5.mov"/><Relationship Id="rId4" Type="http://schemas.microsoft.com/office/2007/relationships/media" Target="../media/media5.mov"/><Relationship Id="rId5" Type="http://schemas.openxmlformats.org/officeDocument/2006/relationships/image" Target="../media/image1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1.tif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6.mov"/><Relationship Id="rId4" Type="http://schemas.microsoft.com/office/2007/relationships/media" Target="../media/media6.mov"/><Relationship Id="rId5" Type="http://schemas.openxmlformats.org/officeDocument/2006/relationships/image" Target="../media/image1.tif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1.tif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7.mov"/><Relationship Id="rId4" Type="http://schemas.microsoft.com/office/2007/relationships/media" Target="../media/media7.mov"/><Relationship Id="rId5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1.mov"/><Relationship Id="rId4" Type="http://schemas.microsoft.com/office/2007/relationships/media" Target="../media/media1.mov"/><Relationship Id="rId5" Type="http://schemas.openxmlformats.org/officeDocument/2006/relationships/image" Target="../media/image1.tif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1.tif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8.mov"/><Relationship Id="rId4" Type="http://schemas.microsoft.com/office/2007/relationships/media" Target="../media/media8.mov"/><Relationship Id="rId5" Type="http://schemas.openxmlformats.org/officeDocument/2006/relationships/image" Target="../media/image1.tif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9.mov"/><Relationship Id="rId4" Type="http://schemas.microsoft.com/office/2007/relationships/media" Target="../media/media9.mov"/><Relationship Id="rId5" Type="http://schemas.openxmlformats.org/officeDocument/2006/relationships/image" Target="../media/image1.tif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9.mov"/><Relationship Id="rId4" Type="http://schemas.microsoft.com/office/2007/relationships/media" Target="../media/media9.mov"/><Relationship Id="rId5" Type="http://schemas.openxmlformats.org/officeDocument/2006/relationships/image" Target="../media/image1.tif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10.mov"/><Relationship Id="rId4" Type="http://schemas.microsoft.com/office/2007/relationships/media" Target="../media/media10.mov"/><Relationship Id="rId5" Type="http://schemas.openxmlformats.org/officeDocument/2006/relationships/image" Target="../media/image1.tif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Relationship Id="rId3" Type="http://schemas.openxmlformats.org/officeDocument/2006/relationships/audio" Target="../media/media10.mov"/><Relationship Id="rId4" Type="http://schemas.microsoft.com/office/2007/relationships/media" Target="../media/media10.mov"/><Relationship Id="rId5" Type="http://schemas.openxmlformats.org/officeDocument/2006/relationships/image" Target="../media/image1.tif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11.mov"/><Relationship Id="rId4" Type="http://schemas.microsoft.com/office/2007/relationships/media" Target="../media/media11.mov"/><Relationship Id="rId5" Type="http://schemas.openxmlformats.org/officeDocument/2006/relationships/image" Target="../media/image1.tif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audio" Target="../media/media11.mov"/><Relationship Id="rId4" Type="http://schemas.microsoft.com/office/2007/relationships/media" Target="../media/media11.mov"/><Relationship Id="rId5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Relationship Id="rId3" Type="http://schemas.openxmlformats.org/officeDocument/2006/relationships/audio" Target="../media/media2.mov"/><Relationship Id="rId4" Type="http://schemas.microsoft.com/office/2007/relationships/media" Target="../media/media2.mov"/><Relationship Id="rId5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1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3.mov"/><Relationship Id="rId4" Type="http://schemas.microsoft.com/office/2007/relationships/media" Target="../media/media3.mov"/><Relationship Id="rId5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audio" Target="../media/media4.mov"/><Relationship Id="rId4" Type="http://schemas.microsoft.com/office/2007/relationships/media" Target="../media/media4.mov"/><Relationship Id="rId5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view of past tense…"/>
          <p:cNvSpPr txBox="1"/>
          <p:nvPr/>
        </p:nvSpPr>
        <p:spPr>
          <a:xfrm>
            <a:off x="1016000" y="1313657"/>
            <a:ext cx="8394700" cy="293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Review of past tense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shamu-ka-ni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shamu-ka-ngi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Shamu-ka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Shamu-ka-nchi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Shamu-ka-nguichi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Shamu-nau-ka</a:t>
            </a:r>
          </a:p>
        </p:txBody>
      </p:sp>
      <p:sp>
        <p:nvSpPr>
          <p:cNvPr id="138" name="Order: Kichwa-English"/>
          <p:cNvSpPr txBox="1"/>
          <p:nvPr/>
        </p:nvSpPr>
        <p:spPr>
          <a:xfrm>
            <a:off x="1040145" y="304266"/>
            <a:ext cx="738121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Order: Kichwa-English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14340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Quote Bubble"/>
          <p:cNvSpPr/>
          <p:nvPr/>
        </p:nvSpPr>
        <p:spPr>
          <a:xfrm>
            <a:off x="3746500" y="1379934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0" name="The boss got mad at me."/>
          <p:cNvSpPr txBox="1"/>
          <p:nvPr/>
        </p:nvSpPr>
        <p:spPr>
          <a:xfrm>
            <a:off x="4711700" y="4609566"/>
            <a:ext cx="68580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boss got mad at me. </a:t>
            </a:r>
          </a:p>
        </p:txBody>
      </p:sp>
      <p:pic>
        <p:nvPicPr>
          <p:cNvPr id="181" name="ap8-2.mov" descr="ap8-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960100" y="58166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85" name="Quote Bubble"/>
          <p:cNvSpPr/>
          <p:nvPr/>
        </p:nvSpPr>
        <p:spPr>
          <a:xfrm>
            <a:off x="12700" y="1397000"/>
            <a:ext cx="7924800" cy="358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31" y="0"/>
                </a:moveTo>
                <a:cubicBezTo>
                  <a:pt x="775" y="0"/>
                  <a:pt x="0" y="1715"/>
                  <a:pt x="0" y="3830"/>
                </a:cubicBezTo>
                <a:lnTo>
                  <a:pt x="0" y="7660"/>
                </a:lnTo>
                <a:cubicBezTo>
                  <a:pt x="0" y="9775"/>
                  <a:pt x="775" y="11489"/>
                  <a:pt x="1731" y="11489"/>
                </a:cubicBezTo>
                <a:lnTo>
                  <a:pt x="9612" y="11489"/>
                </a:lnTo>
                <a:lnTo>
                  <a:pt x="8503" y="21600"/>
                </a:lnTo>
                <a:lnTo>
                  <a:pt x="10340" y="11489"/>
                </a:lnTo>
                <a:lnTo>
                  <a:pt x="19869" y="11489"/>
                </a:lnTo>
                <a:cubicBezTo>
                  <a:pt x="20825" y="11489"/>
                  <a:pt x="21600" y="9775"/>
                  <a:pt x="21600" y="7660"/>
                </a:cubicBezTo>
                <a:lnTo>
                  <a:pt x="21600" y="3830"/>
                </a:lnTo>
                <a:cubicBezTo>
                  <a:pt x="21600" y="1715"/>
                  <a:pt x="20825" y="0"/>
                  <a:pt x="19869" y="0"/>
                </a:cubicBezTo>
                <a:lnTo>
                  <a:pt x="1731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6" name="Chi camion = ñuka yayakmi. Ña rimakani choferda."/>
          <p:cNvSpPr txBox="1"/>
          <p:nvPr/>
        </p:nvSpPr>
        <p:spPr>
          <a:xfrm>
            <a:off x="584200" y="16510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Chi camion = ñuka yayakmi. Ña rimakani choferda. </a:t>
            </a:r>
          </a:p>
        </p:txBody>
      </p:sp>
      <p:pic>
        <p:nvPicPr>
          <p:cNvPr id="187" name="\choferda-1.mov" descr="\choferd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537700" y="12065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1" fill="hold"/>
                                        <p:tgtEl>
                                          <p:spTgt spid="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33" y="27940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91" name="Quote Bubble"/>
          <p:cNvSpPr/>
          <p:nvPr/>
        </p:nvSpPr>
        <p:spPr>
          <a:xfrm>
            <a:off x="38100" y="1397000"/>
            <a:ext cx="7594600" cy="4631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06" y="0"/>
                </a:moveTo>
                <a:cubicBezTo>
                  <a:pt x="809" y="0"/>
                  <a:pt x="0" y="1326"/>
                  <a:pt x="0" y="2962"/>
                </a:cubicBezTo>
                <a:lnTo>
                  <a:pt x="0" y="7345"/>
                </a:lnTo>
                <a:cubicBezTo>
                  <a:pt x="0" y="8981"/>
                  <a:pt x="809" y="10307"/>
                  <a:pt x="1806" y="10307"/>
                </a:cubicBezTo>
                <a:lnTo>
                  <a:pt x="10054" y="10307"/>
                </a:lnTo>
                <a:lnTo>
                  <a:pt x="9572" y="21600"/>
                </a:lnTo>
                <a:lnTo>
                  <a:pt x="10781" y="10307"/>
                </a:lnTo>
                <a:lnTo>
                  <a:pt x="19794" y="10307"/>
                </a:lnTo>
                <a:cubicBezTo>
                  <a:pt x="20791" y="10307"/>
                  <a:pt x="21600" y="8981"/>
                  <a:pt x="21600" y="7345"/>
                </a:cubicBezTo>
                <a:lnTo>
                  <a:pt x="21600" y="2962"/>
                </a:lnTo>
                <a:cubicBezTo>
                  <a:pt x="21600" y="1326"/>
                  <a:pt x="20791" y="0"/>
                  <a:pt x="19794" y="0"/>
                </a:cubicBezTo>
                <a:lnTo>
                  <a:pt x="180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2" name="That truck that fell is my father’s.…"/>
          <p:cNvSpPr txBox="1"/>
          <p:nvPr/>
        </p:nvSpPr>
        <p:spPr>
          <a:xfrm>
            <a:off x="482600" y="20447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That truck that fell is my father’s. </a:t>
            </a:r>
          </a:p>
          <a:p>
            <a: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already told that to the driver. </a:t>
            </a:r>
          </a:p>
        </p:txBody>
      </p:sp>
      <p:pic>
        <p:nvPicPr>
          <p:cNvPr id="193" name="\choferda-1.mov" descr="\choferd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537700" y="12065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1" fill="hold"/>
                                        <p:tgtEl>
                                          <p:spTgt spid="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97" name="Quote Bubble"/>
          <p:cNvSpPr/>
          <p:nvPr/>
        </p:nvSpPr>
        <p:spPr>
          <a:xfrm>
            <a:off x="12700" y="1397000"/>
            <a:ext cx="7924800" cy="358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31" y="0"/>
                </a:moveTo>
                <a:cubicBezTo>
                  <a:pt x="775" y="0"/>
                  <a:pt x="0" y="1715"/>
                  <a:pt x="0" y="3830"/>
                </a:cubicBezTo>
                <a:lnTo>
                  <a:pt x="0" y="7660"/>
                </a:lnTo>
                <a:cubicBezTo>
                  <a:pt x="0" y="9775"/>
                  <a:pt x="775" y="11489"/>
                  <a:pt x="1731" y="11489"/>
                </a:cubicBezTo>
                <a:lnTo>
                  <a:pt x="9612" y="11489"/>
                </a:lnTo>
                <a:lnTo>
                  <a:pt x="8503" y="21600"/>
                </a:lnTo>
                <a:lnTo>
                  <a:pt x="10340" y="11489"/>
                </a:lnTo>
                <a:lnTo>
                  <a:pt x="19869" y="11489"/>
                </a:lnTo>
                <a:cubicBezTo>
                  <a:pt x="20825" y="11489"/>
                  <a:pt x="21600" y="9775"/>
                  <a:pt x="21600" y="7660"/>
                </a:cubicBezTo>
                <a:lnTo>
                  <a:pt x="21600" y="3830"/>
                </a:lnTo>
                <a:cubicBezTo>
                  <a:pt x="21600" y="1715"/>
                  <a:pt x="20825" y="0"/>
                  <a:pt x="19869" y="0"/>
                </a:cubicBezTo>
                <a:lnTo>
                  <a:pt x="1731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8" name="“Ama upinguichu,” nikani.  Ñukara mana uyaka."/>
          <p:cNvSpPr txBox="1"/>
          <p:nvPr/>
        </p:nvSpPr>
        <p:spPr>
          <a:xfrm>
            <a:off x="584200" y="16510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“Ama upinguichu,” nikani.  Ñukara mana uyaka.</a:t>
            </a:r>
          </a:p>
        </p:txBody>
      </p:sp>
      <p:pic>
        <p:nvPicPr>
          <p:cNvPr id="199" name="uyaka-1.mov" descr="uyak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385300" y="10795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33" y="27940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03" name="Quote Bubble"/>
          <p:cNvSpPr/>
          <p:nvPr/>
        </p:nvSpPr>
        <p:spPr>
          <a:xfrm>
            <a:off x="38100" y="1397000"/>
            <a:ext cx="7594600" cy="4631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06" y="0"/>
                </a:moveTo>
                <a:cubicBezTo>
                  <a:pt x="809" y="0"/>
                  <a:pt x="0" y="1326"/>
                  <a:pt x="0" y="2962"/>
                </a:cubicBezTo>
                <a:lnTo>
                  <a:pt x="0" y="7345"/>
                </a:lnTo>
                <a:cubicBezTo>
                  <a:pt x="0" y="8981"/>
                  <a:pt x="809" y="10307"/>
                  <a:pt x="1806" y="10307"/>
                </a:cubicBezTo>
                <a:lnTo>
                  <a:pt x="10054" y="10307"/>
                </a:lnTo>
                <a:lnTo>
                  <a:pt x="9572" y="21600"/>
                </a:lnTo>
                <a:lnTo>
                  <a:pt x="10781" y="10307"/>
                </a:lnTo>
                <a:lnTo>
                  <a:pt x="19794" y="10307"/>
                </a:lnTo>
                <a:cubicBezTo>
                  <a:pt x="20791" y="10307"/>
                  <a:pt x="21600" y="8981"/>
                  <a:pt x="21600" y="7345"/>
                </a:cubicBezTo>
                <a:lnTo>
                  <a:pt x="21600" y="2962"/>
                </a:lnTo>
                <a:cubicBezTo>
                  <a:pt x="21600" y="1326"/>
                  <a:pt x="20791" y="0"/>
                  <a:pt x="19794" y="0"/>
                </a:cubicBezTo>
                <a:lnTo>
                  <a:pt x="180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4" name="I told him not to drink.  He did not listen to me."/>
          <p:cNvSpPr txBox="1"/>
          <p:nvPr/>
        </p:nvSpPr>
        <p:spPr>
          <a:xfrm>
            <a:off x="482600" y="20447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told him not to drink.  He did not listen to me. </a:t>
            </a:r>
          </a:p>
        </p:txBody>
      </p:sp>
      <p:pic>
        <p:nvPicPr>
          <p:cNvPr id="205" name="uyaka-1.mov" descr="uyak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385300" y="10795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09" name="Quote Bubble"/>
          <p:cNvSpPr/>
          <p:nvPr/>
        </p:nvSpPr>
        <p:spPr>
          <a:xfrm>
            <a:off x="3441700" y="190500"/>
            <a:ext cx="9563100" cy="367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4" y="0"/>
                </a:moveTo>
                <a:cubicBezTo>
                  <a:pt x="642" y="0"/>
                  <a:pt x="0" y="1673"/>
                  <a:pt x="0" y="3737"/>
                </a:cubicBezTo>
                <a:lnTo>
                  <a:pt x="0" y="5008"/>
                </a:lnTo>
                <a:cubicBezTo>
                  <a:pt x="0" y="7072"/>
                  <a:pt x="642" y="8745"/>
                  <a:pt x="1434" y="8745"/>
                </a:cubicBezTo>
                <a:lnTo>
                  <a:pt x="10381" y="8745"/>
                </a:lnTo>
                <a:lnTo>
                  <a:pt x="10279" y="21600"/>
                </a:lnTo>
                <a:lnTo>
                  <a:pt x="10957" y="8745"/>
                </a:lnTo>
                <a:lnTo>
                  <a:pt x="20166" y="8745"/>
                </a:lnTo>
                <a:cubicBezTo>
                  <a:pt x="20958" y="8745"/>
                  <a:pt x="21600" y="7072"/>
                  <a:pt x="21600" y="5008"/>
                </a:cubicBezTo>
                <a:lnTo>
                  <a:pt x="21600" y="3737"/>
                </a:lnTo>
                <a:cubicBezTo>
                  <a:pt x="21600" y="1673"/>
                  <a:pt x="20958" y="0"/>
                  <a:pt x="20166" y="0"/>
                </a:cubicBezTo>
                <a:lnTo>
                  <a:pt x="143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0" name="Ñukas rimakani ama shina machanguichichu."/>
          <p:cNvSpPr txBox="1"/>
          <p:nvPr/>
        </p:nvSpPr>
        <p:spPr>
          <a:xfrm>
            <a:off x="3860800" y="5016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Ñukas rimakani ama shina machanguichichu.   </a:t>
            </a:r>
          </a:p>
        </p:txBody>
      </p:sp>
      <p:pic>
        <p:nvPicPr>
          <p:cNvPr id="211" name="machanguichuchu-1.mov" descr="machanguichuchu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823700" y="26162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1" fill="hold"/>
                                        <p:tgtEl>
                                          <p:spTgt spid="2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15" name="Quote Bubble"/>
          <p:cNvSpPr/>
          <p:nvPr/>
        </p:nvSpPr>
        <p:spPr>
          <a:xfrm>
            <a:off x="3441700" y="190500"/>
            <a:ext cx="9563100" cy="367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4" y="0"/>
                </a:moveTo>
                <a:cubicBezTo>
                  <a:pt x="642" y="0"/>
                  <a:pt x="0" y="1673"/>
                  <a:pt x="0" y="3737"/>
                </a:cubicBezTo>
                <a:lnTo>
                  <a:pt x="0" y="5008"/>
                </a:lnTo>
                <a:cubicBezTo>
                  <a:pt x="0" y="7072"/>
                  <a:pt x="642" y="8745"/>
                  <a:pt x="1434" y="8745"/>
                </a:cubicBezTo>
                <a:lnTo>
                  <a:pt x="10381" y="8745"/>
                </a:lnTo>
                <a:lnTo>
                  <a:pt x="10279" y="21600"/>
                </a:lnTo>
                <a:lnTo>
                  <a:pt x="10957" y="8745"/>
                </a:lnTo>
                <a:lnTo>
                  <a:pt x="20166" y="8745"/>
                </a:lnTo>
                <a:cubicBezTo>
                  <a:pt x="20958" y="8745"/>
                  <a:pt x="21600" y="7072"/>
                  <a:pt x="21600" y="5008"/>
                </a:cubicBezTo>
                <a:lnTo>
                  <a:pt x="21600" y="3737"/>
                </a:lnTo>
                <a:cubicBezTo>
                  <a:pt x="21600" y="1673"/>
                  <a:pt x="20958" y="0"/>
                  <a:pt x="20166" y="0"/>
                </a:cubicBezTo>
                <a:lnTo>
                  <a:pt x="143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16" name="I also told him not to get drunk like that."/>
          <p:cNvSpPr txBox="1"/>
          <p:nvPr/>
        </p:nvSpPr>
        <p:spPr>
          <a:xfrm>
            <a:off x="3860800" y="5016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also told him not to get drunk like that.   </a:t>
            </a:r>
          </a:p>
        </p:txBody>
      </p:sp>
      <p:pic>
        <p:nvPicPr>
          <p:cNvPr id="217" name="machanguichuchu-1.mov" descr="machanguichuchu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823700" y="26162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1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1" name="Quote Bubble"/>
          <p:cNvSpPr/>
          <p:nvPr/>
        </p:nvSpPr>
        <p:spPr>
          <a:xfrm>
            <a:off x="3441700" y="190500"/>
            <a:ext cx="9563100" cy="367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4" y="0"/>
                </a:moveTo>
                <a:cubicBezTo>
                  <a:pt x="642" y="0"/>
                  <a:pt x="0" y="1673"/>
                  <a:pt x="0" y="3737"/>
                </a:cubicBezTo>
                <a:lnTo>
                  <a:pt x="0" y="5008"/>
                </a:lnTo>
                <a:cubicBezTo>
                  <a:pt x="0" y="7072"/>
                  <a:pt x="642" y="8745"/>
                  <a:pt x="1434" y="8745"/>
                </a:cubicBezTo>
                <a:lnTo>
                  <a:pt x="10381" y="8745"/>
                </a:lnTo>
                <a:lnTo>
                  <a:pt x="10279" y="21600"/>
                </a:lnTo>
                <a:lnTo>
                  <a:pt x="10957" y="8745"/>
                </a:lnTo>
                <a:lnTo>
                  <a:pt x="20166" y="8745"/>
                </a:lnTo>
                <a:cubicBezTo>
                  <a:pt x="20958" y="8745"/>
                  <a:pt x="21600" y="7072"/>
                  <a:pt x="21600" y="5008"/>
                </a:cubicBezTo>
                <a:lnTo>
                  <a:pt x="21600" y="3737"/>
                </a:lnTo>
                <a:cubicBezTo>
                  <a:pt x="21600" y="1673"/>
                  <a:pt x="20958" y="0"/>
                  <a:pt x="20166" y="0"/>
                </a:cubicBezTo>
                <a:lnTo>
                  <a:pt x="143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2" name="Kutiwan kutiwan rima-sha kacha-ka-ni."/>
          <p:cNvSpPr txBox="1"/>
          <p:nvPr/>
        </p:nvSpPr>
        <p:spPr>
          <a:xfrm>
            <a:off x="3860800" y="5016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Kutiwan kutiwan rima-sha kacha-ka-ni.  </a:t>
            </a:r>
          </a:p>
        </p:txBody>
      </p:sp>
      <p:pic>
        <p:nvPicPr>
          <p:cNvPr id="223" name="kutiwan-1.mov" descr="kutiwan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506200" y="2184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27" name="Quote Bubble"/>
          <p:cNvSpPr/>
          <p:nvPr/>
        </p:nvSpPr>
        <p:spPr>
          <a:xfrm>
            <a:off x="3441700" y="190500"/>
            <a:ext cx="9563100" cy="367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4" y="0"/>
                </a:moveTo>
                <a:cubicBezTo>
                  <a:pt x="642" y="0"/>
                  <a:pt x="0" y="1673"/>
                  <a:pt x="0" y="3737"/>
                </a:cubicBezTo>
                <a:lnTo>
                  <a:pt x="0" y="5008"/>
                </a:lnTo>
                <a:cubicBezTo>
                  <a:pt x="0" y="7072"/>
                  <a:pt x="642" y="8745"/>
                  <a:pt x="1434" y="8745"/>
                </a:cubicBezTo>
                <a:lnTo>
                  <a:pt x="10381" y="8745"/>
                </a:lnTo>
                <a:lnTo>
                  <a:pt x="10279" y="21600"/>
                </a:lnTo>
                <a:lnTo>
                  <a:pt x="10957" y="8745"/>
                </a:lnTo>
                <a:lnTo>
                  <a:pt x="20166" y="8745"/>
                </a:lnTo>
                <a:cubicBezTo>
                  <a:pt x="20958" y="8745"/>
                  <a:pt x="21600" y="7072"/>
                  <a:pt x="21600" y="5008"/>
                </a:cubicBezTo>
                <a:lnTo>
                  <a:pt x="21600" y="3737"/>
                </a:lnTo>
                <a:cubicBezTo>
                  <a:pt x="21600" y="1673"/>
                  <a:pt x="20958" y="0"/>
                  <a:pt x="20166" y="0"/>
                </a:cubicBezTo>
                <a:lnTo>
                  <a:pt x="143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28" name="I told him that again and again."/>
          <p:cNvSpPr txBox="1"/>
          <p:nvPr/>
        </p:nvSpPr>
        <p:spPr>
          <a:xfrm>
            <a:off x="3860800" y="5016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told him that again and again.  </a:t>
            </a:r>
          </a:p>
        </p:txBody>
      </p:sp>
      <p:pic>
        <p:nvPicPr>
          <p:cNvPr id="229" name="kutiwan-1.mov" descr="kutiwan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506200" y="2184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" fill="hold"/>
                                        <p:tgtEl>
                                          <p:spTgt spid="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ueblos+01.png" descr="Pueblos+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4390" y="1377950"/>
            <a:ext cx="10491110" cy="70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Quote Bubble"/>
          <p:cNvSpPr/>
          <p:nvPr/>
        </p:nvSpPr>
        <p:spPr>
          <a:xfrm>
            <a:off x="1993900" y="-19855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3" name="Ñuka wawki randi yakuma urmaka."/>
          <p:cNvSpPr txBox="1"/>
          <p:nvPr/>
        </p:nvSpPr>
        <p:spPr>
          <a:xfrm>
            <a:off x="2857500" y="1218666"/>
            <a:ext cx="73279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Ñuka wawki randi yakuma urmaka.</a:t>
            </a:r>
          </a:p>
        </p:txBody>
      </p:sp>
      <p:pic>
        <p:nvPicPr>
          <p:cNvPr id="234" name="nw-1.mov" descr="nw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074400" y="87249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45201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“Shuk camion yanga waykuma urmaka/ A truck fell into the canyon for no reason.”…"/>
          <p:cNvSpPr txBox="1"/>
          <p:nvPr/>
        </p:nvSpPr>
        <p:spPr>
          <a:xfrm>
            <a:off x="711200" y="1066266"/>
            <a:ext cx="11607800" cy="3341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“Shuk camion yanga waykuma urmaka/ A truck fell into the canyon for no reason.”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dialogue for practicing the Kichwa past tense.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Note: This dialogue slide sequence appears below in two versions.  In the first, the order of slides is Kichwa/ English.   The second is English/Kichwa.  The keynote version for Mac has sound.  The PDF does not.  </a:t>
            </a:r>
          </a:p>
        </p:txBody>
      </p:sp>
      <p:pic>
        <p:nvPicPr>
          <p:cNvPr id="142" name="yp-1.mov" descr="yp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185400" y="279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ueblos+01.png" descr="Pueblos+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790" y="908050"/>
            <a:ext cx="10491110" cy="70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Quote Bubble"/>
          <p:cNvSpPr/>
          <p:nvPr/>
        </p:nvSpPr>
        <p:spPr>
          <a:xfrm>
            <a:off x="1993900" y="-2760266"/>
            <a:ext cx="8013700" cy="429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8754" y="14641"/>
                </a:lnTo>
                <a:lnTo>
                  <a:pt x="2208" y="14641"/>
                </a:lnTo>
                <a:cubicBezTo>
                  <a:pt x="1726" y="14641"/>
                  <a:pt x="1335" y="15370"/>
                  <a:pt x="1335" y="16269"/>
                </a:cubicBezTo>
                <a:lnTo>
                  <a:pt x="1335" y="19972"/>
                </a:lnTo>
                <a:cubicBezTo>
                  <a:pt x="1335" y="20871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71"/>
                  <a:pt x="21600" y="19972"/>
                </a:cubicBezTo>
                <a:lnTo>
                  <a:pt x="21600" y="16269"/>
                </a:lnTo>
                <a:cubicBezTo>
                  <a:pt x="21600" y="15370"/>
                  <a:pt x="21209" y="14641"/>
                  <a:pt x="20727" y="14641"/>
                </a:cubicBezTo>
                <a:lnTo>
                  <a:pt x="9814" y="146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38" name="My brother on the other hand fell into the river."/>
          <p:cNvSpPr txBox="1"/>
          <p:nvPr/>
        </p:nvSpPr>
        <p:spPr>
          <a:xfrm>
            <a:off x="2844800" y="418566"/>
            <a:ext cx="73279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My brother on the other hand fell into the river. </a:t>
            </a:r>
          </a:p>
        </p:txBody>
      </p:sp>
      <p:pic>
        <p:nvPicPr>
          <p:cNvPr id="239" name="nw-1.mov" descr="nw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947400" y="85979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ueblos+01.png" descr="Pueblos+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4390" y="1377950"/>
            <a:ext cx="10491110" cy="70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Quote Bubble"/>
          <p:cNvSpPr/>
          <p:nvPr/>
        </p:nvSpPr>
        <p:spPr>
          <a:xfrm>
            <a:off x="1993900" y="-19855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3" name="Kuna paiwa camionda aisanun yakumanda."/>
          <p:cNvSpPr txBox="1"/>
          <p:nvPr/>
        </p:nvSpPr>
        <p:spPr>
          <a:xfrm>
            <a:off x="2857500" y="1218666"/>
            <a:ext cx="73279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Kuna paiwa camionda aisanun yakumanda.</a:t>
            </a:r>
          </a:p>
        </p:txBody>
      </p:sp>
      <p:pic>
        <p:nvPicPr>
          <p:cNvPr id="244" name="yakumans6-1.mov" descr="yakumans6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363200" y="7366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" fill="hold"/>
                                        <p:tgtEl>
                                          <p:spTgt spid="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ueblos+01.png" descr="Pueblos+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790" y="908050"/>
            <a:ext cx="10491110" cy="70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Quote Bubble"/>
          <p:cNvSpPr/>
          <p:nvPr/>
        </p:nvSpPr>
        <p:spPr>
          <a:xfrm>
            <a:off x="1993900" y="-2760266"/>
            <a:ext cx="8013700" cy="429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8754" y="14641"/>
                </a:lnTo>
                <a:lnTo>
                  <a:pt x="2208" y="14641"/>
                </a:lnTo>
                <a:cubicBezTo>
                  <a:pt x="1726" y="14641"/>
                  <a:pt x="1335" y="15370"/>
                  <a:pt x="1335" y="16269"/>
                </a:cubicBezTo>
                <a:lnTo>
                  <a:pt x="1335" y="19972"/>
                </a:lnTo>
                <a:cubicBezTo>
                  <a:pt x="1335" y="20871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71"/>
                  <a:pt x="21600" y="19972"/>
                </a:cubicBezTo>
                <a:lnTo>
                  <a:pt x="21600" y="16269"/>
                </a:lnTo>
                <a:cubicBezTo>
                  <a:pt x="21600" y="15370"/>
                  <a:pt x="21209" y="14641"/>
                  <a:pt x="20727" y="14641"/>
                </a:cubicBezTo>
                <a:lnTo>
                  <a:pt x="9814" y="146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8" name="Now they are pulling his truck out of the water."/>
          <p:cNvSpPr txBox="1"/>
          <p:nvPr/>
        </p:nvSpPr>
        <p:spPr>
          <a:xfrm>
            <a:off x="2844800" y="418566"/>
            <a:ext cx="73279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Now they are pulling his truck out of the water.</a:t>
            </a:r>
          </a:p>
        </p:txBody>
      </p:sp>
      <p:pic>
        <p:nvPicPr>
          <p:cNvPr id="249" name="yakumans6-1.mov" descr="yakumans6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312400" y="3302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" fill="hold"/>
                                        <p:tgtEl>
                                          <p:spTgt spid="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2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53" name="Quote Bubble"/>
          <p:cNvSpPr/>
          <p:nvPr/>
        </p:nvSpPr>
        <p:spPr>
          <a:xfrm>
            <a:off x="12700" y="1397000"/>
            <a:ext cx="7924800" cy="358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31" y="0"/>
                </a:moveTo>
                <a:cubicBezTo>
                  <a:pt x="775" y="0"/>
                  <a:pt x="0" y="1715"/>
                  <a:pt x="0" y="3830"/>
                </a:cubicBezTo>
                <a:lnTo>
                  <a:pt x="0" y="7660"/>
                </a:lnTo>
                <a:cubicBezTo>
                  <a:pt x="0" y="9775"/>
                  <a:pt x="775" y="11489"/>
                  <a:pt x="1731" y="11489"/>
                </a:cubicBezTo>
                <a:lnTo>
                  <a:pt x="9612" y="11489"/>
                </a:lnTo>
                <a:lnTo>
                  <a:pt x="8503" y="21600"/>
                </a:lnTo>
                <a:lnTo>
                  <a:pt x="10340" y="11489"/>
                </a:lnTo>
                <a:lnTo>
                  <a:pt x="19869" y="11489"/>
                </a:lnTo>
                <a:cubicBezTo>
                  <a:pt x="20825" y="11489"/>
                  <a:pt x="21600" y="9775"/>
                  <a:pt x="21600" y="7660"/>
                </a:cubicBezTo>
                <a:lnTo>
                  <a:pt x="21600" y="3830"/>
                </a:lnTo>
                <a:cubicBezTo>
                  <a:pt x="21600" y="1715"/>
                  <a:pt x="20825" y="0"/>
                  <a:pt x="19869" y="0"/>
                </a:cubicBezTo>
                <a:lnTo>
                  <a:pt x="1731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54" name="Ching!   Machai-kara-una chi-ta-mi munanun."/>
          <p:cNvSpPr txBox="1"/>
          <p:nvPr/>
        </p:nvSpPr>
        <p:spPr>
          <a:xfrm>
            <a:off x="584200" y="16510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Ching!   Machai-kara-una chi-ta-mi munanun.</a:t>
            </a:r>
          </a:p>
        </p:txBody>
      </p:sp>
      <p:pic>
        <p:nvPicPr>
          <p:cNvPr id="255" name="chitami-1.mov" descr="chitam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845800" y="762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8" fill="hold"/>
                                        <p:tgtEl>
                                          <p:spTgt spid="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2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59" name="Quote Bubble"/>
          <p:cNvSpPr/>
          <p:nvPr/>
        </p:nvSpPr>
        <p:spPr>
          <a:xfrm>
            <a:off x="12700" y="1397000"/>
            <a:ext cx="7924800" cy="358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31" y="0"/>
                </a:moveTo>
                <a:cubicBezTo>
                  <a:pt x="775" y="0"/>
                  <a:pt x="0" y="1715"/>
                  <a:pt x="0" y="3830"/>
                </a:cubicBezTo>
                <a:lnTo>
                  <a:pt x="0" y="7660"/>
                </a:lnTo>
                <a:cubicBezTo>
                  <a:pt x="0" y="9775"/>
                  <a:pt x="775" y="11489"/>
                  <a:pt x="1731" y="11489"/>
                </a:cubicBezTo>
                <a:lnTo>
                  <a:pt x="9612" y="11489"/>
                </a:lnTo>
                <a:lnTo>
                  <a:pt x="8503" y="21600"/>
                </a:lnTo>
                <a:lnTo>
                  <a:pt x="10340" y="11489"/>
                </a:lnTo>
                <a:lnTo>
                  <a:pt x="19869" y="11489"/>
                </a:lnTo>
                <a:cubicBezTo>
                  <a:pt x="20825" y="11489"/>
                  <a:pt x="21600" y="9775"/>
                  <a:pt x="21600" y="7660"/>
                </a:cubicBezTo>
                <a:lnTo>
                  <a:pt x="21600" y="3830"/>
                </a:lnTo>
                <a:cubicBezTo>
                  <a:pt x="21600" y="1715"/>
                  <a:pt x="20825" y="0"/>
                  <a:pt x="19869" y="0"/>
                </a:cubicBezTo>
                <a:lnTo>
                  <a:pt x="1731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0" name="See (ideophone)!  That is what the drunks want!"/>
          <p:cNvSpPr txBox="1"/>
          <p:nvPr/>
        </p:nvSpPr>
        <p:spPr>
          <a:xfrm>
            <a:off x="584200" y="16510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See (ideophone)!  That is what the drunks want!</a:t>
            </a:r>
          </a:p>
        </p:txBody>
      </p:sp>
      <p:pic>
        <p:nvPicPr>
          <p:cNvPr id="261" name="chitami-1.mov" descr="chitam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845800" y="762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8" fill="hold"/>
                                        <p:tgtEl>
                                          <p:spTgt spid="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600" y="28183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his truck fell to the river bank for no good reason."/>
          <p:cNvSpPr txBox="1"/>
          <p:nvPr/>
        </p:nvSpPr>
        <p:spPr>
          <a:xfrm>
            <a:off x="1130300" y="1790166"/>
            <a:ext cx="83947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truck fell to the river bank for no good reason.</a:t>
            </a:r>
          </a:p>
        </p:txBody>
      </p:sp>
      <p:pic>
        <p:nvPicPr>
          <p:cNvPr id="266" name="yp-1.mov" descr="yp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033000" y="7874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Order: English-Kichwa."/>
          <p:cNvSpPr txBox="1"/>
          <p:nvPr/>
        </p:nvSpPr>
        <p:spPr>
          <a:xfrm>
            <a:off x="1041400" y="443966"/>
            <a:ext cx="83947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Order: English-Kichwa.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" fill="hold"/>
                                        <p:tgtEl>
                                          <p:spTgt spid="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600" y="28183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Kay camion yanga yaku patama urmaka."/>
          <p:cNvSpPr txBox="1"/>
          <p:nvPr/>
        </p:nvSpPr>
        <p:spPr>
          <a:xfrm>
            <a:off x="1130300" y="1790166"/>
            <a:ext cx="83947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Kay camion yanga yaku patama urmaka.</a:t>
            </a:r>
          </a:p>
        </p:txBody>
      </p:sp>
      <p:pic>
        <p:nvPicPr>
          <p:cNvPr id="271" name="yp-1.mov" descr="yp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033000" y="787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" fill="hold"/>
                                        <p:tgtEl>
                                          <p:spTgt spid="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089.png" descr="08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911225"/>
            <a:ext cx="10947400" cy="821055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Quote Bubble"/>
          <p:cNvSpPr/>
          <p:nvPr/>
        </p:nvSpPr>
        <p:spPr>
          <a:xfrm>
            <a:off x="927100" y="-16680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5" name="Last night I drank a little with my brothers."/>
          <p:cNvSpPr txBox="1"/>
          <p:nvPr/>
        </p:nvSpPr>
        <p:spPr>
          <a:xfrm>
            <a:off x="1498600" y="1523466"/>
            <a:ext cx="79121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Last night I drank a little with my brothers.</a:t>
            </a:r>
          </a:p>
        </p:txBody>
      </p:sp>
      <p:pic>
        <p:nvPicPr>
          <p:cNvPr id="276" name="wauki.mov" descr="wauk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118600" y="508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" fill="hold"/>
                                        <p:tgtEl>
                                          <p:spTgt spid="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089.png" descr="08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911225"/>
            <a:ext cx="10947400" cy="821055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Quote Bubble"/>
          <p:cNvSpPr/>
          <p:nvPr/>
        </p:nvSpPr>
        <p:spPr>
          <a:xfrm>
            <a:off x="927100" y="-16680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0" name="Kaina tuta ansa upikani ñuka waukigunawa."/>
          <p:cNvSpPr txBox="1"/>
          <p:nvPr/>
        </p:nvSpPr>
        <p:spPr>
          <a:xfrm>
            <a:off x="1498600" y="1523466"/>
            <a:ext cx="79121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Kaina tuta ansa upikani ñuka waukigunawa.</a:t>
            </a:r>
          </a:p>
        </p:txBody>
      </p:sp>
      <p:pic>
        <p:nvPicPr>
          <p:cNvPr id="281" name="wauki.mov" descr="wauk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829800" y="1016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" fill="hold"/>
                                        <p:tgtEl>
                                          <p:spTgt spid="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47614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Kay camion yanga yakupata-ma urma-ka.…"/>
          <p:cNvSpPr txBox="1"/>
          <p:nvPr/>
        </p:nvSpPr>
        <p:spPr>
          <a:xfrm>
            <a:off x="1016000" y="907257"/>
            <a:ext cx="8394700" cy="3747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Kay camion yanga yakupata-ma urma-ka.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shamu-ka-ni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shamukangi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Shamuka(n)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Shamukanchi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Shamukanguichi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Shamunauka</a:t>
            </a:r>
          </a:p>
        </p:txBody>
      </p:sp>
      <p:pic>
        <p:nvPicPr>
          <p:cNvPr id="146" name="yp-1.mov" descr="yp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033000" y="7874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Order: Kichwa-English"/>
          <p:cNvSpPr txBox="1"/>
          <p:nvPr/>
        </p:nvSpPr>
        <p:spPr>
          <a:xfrm>
            <a:off x="1040145" y="304266"/>
            <a:ext cx="738121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Order: Kichwa-English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14340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Quote Bubble"/>
          <p:cNvSpPr/>
          <p:nvPr/>
        </p:nvSpPr>
        <p:spPr>
          <a:xfrm>
            <a:off x="3200400" y="-11981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5" name="Now I fell from the road into the canyon."/>
          <p:cNvSpPr txBox="1"/>
          <p:nvPr/>
        </p:nvSpPr>
        <p:spPr>
          <a:xfrm>
            <a:off x="4330700" y="1879066"/>
            <a:ext cx="68580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Now I fell from the road into the canyon.</a:t>
            </a:r>
          </a:p>
        </p:txBody>
      </p:sp>
      <p:pic>
        <p:nvPicPr>
          <p:cNvPr id="286" name="nm-1.mov" descr="nm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620000" y="660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8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14340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Quote Bubble"/>
          <p:cNvSpPr/>
          <p:nvPr/>
        </p:nvSpPr>
        <p:spPr>
          <a:xfrm>
            <a:off x="3200400" y="-11981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0" name="Kuna ñambimanda urmarkani waikuma."/>
          <p:cNvSpPr txBox="1"/>
          <p:nvPr/>
        </p:nvSpPr>
        <p:spPr>
          <a:xfrm>
            <a:off x="4330700" y="1879066"/>
            <a:ext cx="68580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Kuna ñambimanda urmarkani waikuma.</a:t>
            </a:r>
          </a:p>
        </p:txBody>
      </p:sp>
      <p:pic>
        <p:nvPicPr>
          <p:cNvPr id="291" name="nm-1.mov" descr="nm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620000" y="660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14340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Quote Bubble"/>
          <p:cNvSpPr/>
          <p:nvPr/>
        </p:nvSpPr>
        <p:spPr>
          <a:xfrm>
            <a:off x="3746500" y="1379934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5" name="The boss got mad at me."/>
          <p:cNvSpPr txBox="1"/>
          <p:nvPr/>
        </p:nvSpPr>
        <p:spPr>
          <a:xfrm>
            <a:off x="4711700" y="4609566"/>
            <a:ext cx="68580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boss got mad at me. </a:t>
            </a:r>
          </a:p>
        </p:txBody>
      </p:sp>
      <p:pic>
        <p:nvPicPr>
          <p:cNvPr id="296" name="ap8-2.mov" descr="ap8-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960100" y="58166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9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14340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Quote Bubble"/>
          <p:cNvSpPr/>
          <p:nvPr/>
        </p:nvSpPr>
        <p:spPr>
          <a:xfrm>
            <a:off x="3746500" y="1379934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0" name="Apu ñukawa piñarika."/>
          <p:cNvSpPr txBox="1"/>
          <p:nvPr/>
        </p:nvSpPr>
        <p:spPr>
          <a:xfrm>
            <a:off x="4711700" y="4406366"/>
            <a:ext cx="68580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Apu ñukawa piñarika. </a:t>
            </a:r>
          </a:p>
        </p:txBody>
      </p:sp>
      <p:pic>
        <p:nvPicPr>
          <p:cNvPr id="301" name="ap8-2.mov" descr="ap8-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960100" y="58166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33" y="27940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05" name="Quote Bubble"/>
          <p:cNvSpPr/>
          <p:nvPr/>
        </p:nvSpPr>
        <p:spPr>
          <a:xfrm>
            <a:off x="38100" y="1397000"/>
            <a:ext cx="7594600" cy="4631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06" y="0"/>
                </a:moveTo>
                <a:cubicBezTo>
                  <a:pt x="809" y="0"/>
                  <a:pt x="0" y="1326"/>
                  <a:pt x="0" y="2962"/>
                </a:cubicBezTo>
                <a:lnTo>
                  <a:pt x="0" y="7345"/>
                </a:lnTo>
                <a:cubicBezTo>
                  <a:pt x="0" y="8981"/>
                  <a:pt x="809" y="10307"/>
                  <a:pt x="1806" y="10307"/>
                </a:cubicBezTo>
                <a:lnTo>
                  <a:pt x="10054" y="10307"/>
                </a:lnTo>
                <a:lnTo>
                  <a:pt x="9572" y="21600"/>
                </a:lnTo>
                <a:lnTo>
                  <a:pt x="10781" y="10307"/>
                </a:lnTo>
                <a:lnTo>
                  <a:pt x="19794" y="10307"/>
                </a:lnTo>
                <a:cubicBezTo>
                  <a:pt x="20791" y="10307"/>
                  <a:pt x="21600" y="8981"/>
                  <a:pt x="21600" y="7345"/>
                </a:cubicBezTo>
                <a:lnTo>
                  <a:pt x="21600" y="2962"/>
                </a:lnTo>
                <a:cubicBezTo>
                  <a:pt x="21600" y="1326"/>
                  <a:pt x="20791" y="0"/>
                  <a:pt x="19794" y="0"/>
                </a:cubicBezTo>
                <a:lnTo>
                  <a:pt x="180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6" name="That truck is my father’s.…"/>
          <p:cNvSpPr txBox="1"/>
          <p:nvPr/>
        </p:nvSpPr>
        <p:spPr>
          <a:xfrm>
            <a:off x="482600" y="20447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That truck is my father’s. </a:t>
            </a:r>
          </a:p>
          <a:p>
            <a: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already told that to the driver. </a:t>
            </a:r>
          </a:p>
        </p:txBody>
      </p:sp>
      <p:pic>
        <p:nvPicPr>
          <p:cNvPr id="307" name="\choferda-1.mov" descr="\choferd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537700" y="12065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1" fill="hold"/>
                                        <p:tgtEl>
                                          <p:spTgt spid="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07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11" name="Quote Bubble"/>
          <p:cNvSpPr/>
          <p:nvPr/>
        </p:nvSpPr>
        <p:spPr>
          <a:xfrm>
            <a:off x="12700" y="1397000"/>
            <a:ext cx="7924800" cy="358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31" y="0"/>
                </a:moveTo>
                <a:cubicBezTo>
                  <a:pt x="775" y="0"/>
                  <a:pt x="0" y="1715"/>
                  <a:pt x="0" y="3830"/>
                </a:cubicBezTo>
                <a:lnTo>
                  <a:pt x="0" y="7660"/>
                </a:lnTo>
                <a:cubicBezTo>
                  <a:pt x="0" y="9775"/>
                  <a:pt x="775" y="11489"/>
                  <a:pt x="1731" y="11489"/>
                </a:cubicBezTo>
                <a:lnTo>
                  <a:pt x="9612" y="11489"/>
                </a:lnTo>
                <a:lnTo>
                  <a:pt x="8503" y="21600"/>
                </a:lnTo>
                <a:lnTo>
                  <a:pt x="10340" y="11489"/>
                </a:lnTo>
                <a:lnTo>
                  <a:pt x="19869" y="11489"/>
                </a:lnTo>
                <a:cubicBezTo>
                  <a:pt x="20825" y="11489"/>
                  <a:pt x="21600" y="9775"/>
                  <a:pt x="21600" y="7660"/>
                </a:cubicBezTo>
                <a:lnTo>
                  <a:pt x="21600" y="3830"/>
                </a:lnTo>
                <a:cubicBezTo>
                  <a:pt x="21600" y="1715"/>
                  <a:pt x="20825" y="0"/>
                  <a:pt x="19869" y="0"/>
                </a:cubicBezTo>
                <a:lnTo>
                  <a:pt x="1731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2" name="Chi camion ñuka yayajmi. Ña rimakani choferda"/>
          <p:cNvSpPr txBox="1"/>
          <p:nvPr/>
        </p:nvSpPr>
        <p:spPr>
          <a:xfrm>
            <a:off x="584200" y="16510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Chi camion ñuka yayajmi. Ña rimakani choferda </a:t>
            </a:r>
          </a:p>
        </p:txBody>
      </p:sp>
      <p:pic>
        <p:nvPicPr>
          <p:cNvPr id="313" name="\choferda-1.mov" descr="\choferd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537700" y="12065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1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1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33" y="27940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17" name="Quote Bubble"/>
          <p:cNvSpPr/>
          <p:nvPr/>
        </p:nvSpPr>
        <p:spPr>
          <a:xfrm>
            <a:off x="38100" y="1397000"/>
            <a:ext cx="7594600" cy="4631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06" y="0"/>
                </a:moveTo>
                <a:cubicBezTo>
                  <a:pt x="809" y="0"/>
                  <a:pt x="0" y="1326"/>
                  <a:pt x="0" y="2962"/>
                </a:cubicBezTo>
                <a:lnTo>
                  <a:pt x="0" y="7345"/>
                </a:lnTo>
                <a:cubicBezTo>
                  <a:pt x="0" y="8981"/>
                  <a:pt x="809" y="10307"/>
                  <a:pt x="1806" y="10307"/>
                </a:cubicBezTo>
                <a:lnTo>
                  <a:pt x="10054" y="10307"/>
                </a:lnTo>
                <a:lnTo>
                  <a:pt x="9572" y="21600"/>
                </a:lnTo>
                <a:lnTo>
                  <a:pt x="10781" y="10307"/>
                </a:lnTo>
                <a:lnTo>
                  <a:pt x="19794" y="10307"/>
                </a:lnTo>
                <a:cubicBezTo>
                  <a:pt x="20791" y="10307"/>
                  <a:pt x="21600" y="8981"/>
                  <a:pt x="21600" y="7345"/>
                </a:cubicBezTo>
                <a:lnTo>
                  <a:pt x="21600" y="2962"/>
                </a:lnTo>
                <a:cubicBezTo>
                  <a:pt x="21600" y="1326"/>
                  <a:pt x="20791" y="0"/>
                  <a:pt x="19794" y="0"/>
                </a:cubicBezTo>
                <a:lnTo>
                  <a:pt x="180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8" name="I told him not to drink.  He did not listen to me."/>
          <p:cNvSpPr txBox="1"/>
          <p:nvPr/>
        </p:nvSpPr>
        <p:spPr>
          <a:xfrm>
            <a:off x="482600" y="20447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told him not to drink.  He did not listen to me. </a:t>
            </a:r>
          </a:p>
        </p:txBody>
      </p:sp>
      <p:pic>
        <p:nvPicPr>
          <p:cNvPr id="319" name="uyaka-1.mov" descr="uyak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385300" y="10795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19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23" name="Quote Bubble"/>
          <p:cNvSpPr/>
          <p:nvPr/>
        </p:nvSpPr>
        <p:spPr>
          <a:xfrm>
            <a:off x="12700" y="1397000"/>
            <a:ext cx="7924800" cy="358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31" y="0"/>
                </a:moveTo>
                <a:cubicBezTo>
                  <a:pt x="775" y="0"/>
                  <a:pt x="0" y="1715"/>
                  <a:pt x="0" y="3830"/>
                </a:cubicBezTo>
                <a:lnTo>
                  <a:pt x="0" y="7660"/>
                </a:lnTo>
                <a:cubicBezTo>
                  <a:pt x="0" y="9775"/>
                  <a:pt x="775" y="11489"/>
                  <a:pt x="1731" y="11489"/>
                </a:cubicBezTo>
                <a:lnTo>
                  <a:pt x="9612" y="11489"/>
                </a:lnTo>
                <a:lnTo>
                  <a:pt x="8503" y="21600"/>
                </a:lnTo>
                <a:lnTo>
                  <a:pt x="10340" y="11489"/>
                </a:lnTo>
                <a:lnTo>
                  <a:pt x="19869" y="11489"/>
                </a:lnTo>
                <a:cubicBezTo>
                  <a:pt x="20825" y="11489"/>
                  <a:pt x="21600" y="9775"/>
                  <a:pt x="21600" y="7660"/>
                </a:cubicBezTo>
                <a:lnTo>
                  <a:pt x="21600" y="3830"/>
                </a:lnTo>
                <a:cubicBezTo>
                  <a:pt x="21600" y="1715"/>
                  <a:pt x="20825" y="0"/>
                  <a:pt x="19869" y="0"/>
                </a:cubicBezTo>
                <a:lnTo>
                  <a:pt x="1731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4" name="“Ama upinguichu,” nikani.  Ñukara mana uyaka."/>
          <p:cNvSpPr txBox="1"/>
          <p:nvPr/>
        </p:nvSpPr>
        <p:spPr>
          <a:xfrm>
            <a:off x="584200" y="16510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“Ama upinguichu,” nikani.  Ñukara mana uyaka.</a:t>
            </a:r>
          </a:p>
        </p:txBody>
      </p:sp>
      <p:pic>
        <p:nvPicPr>
          <p:cNvPr id="325" name="uyaka-1.mov" descr="uyaka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385300" y="10795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2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29" name="Quote Bubble"/>
          <p:cNvSpPr/>
          <p:nvPr/>
        </p:nvSpPr>
        <p:spPr>
          <a:xfrm>
            <a:off x="3441700" y="190500"/>
            <a:ext cx="9563100" cy="367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4" y="0"/>
                </a:moveTo>
                <a:cubicBezTo>
                  <a:pt x="642" y="0"/>
                  <a:pt x="0" y="1673"/>
                  <a:pt x="0" y="3737"/>
                </a:cubicBezTo>
                <a:lnTo>
                  <a:pt x="0" y="5008"/>
                </a:lnTo>
                <a:cubicBezTo>
                  <a:pt x="0" y="7072"/>
                  <a:pt x="642" y="8745"/>
                  <a:pt x="1434" y="8745"/>
                </a:cubicBezTo>
                <a:lnTo>
                  <a:pt x="10381" y="8745"/>
                </a:lnTo>
                <a:lnTo>
                  <a:pt x="10279" y="21600"/>
                </a:lnTo>
                <a:lnTo>
                  <a:pt x="10957" y="8745"/>
                </a:lnTo>
                <a:lnTo>
                  <a:pt x="20166" y="8745"/>
                </a:lnTo>
                <a:cubicBezTo>
                  <a:pt x="20958" y="8745"/>
                  <a:pt x="21600" y="7072"/>
                  <a:pt x="21600" y="5008"/>
                </a:cubicBezTo>
                <a:lnTo>
                  <a:pt x="21600" y="3737"/>
                </a:lnTo>
                <a:cubicBezTo>
                  <a:pt x="21600" y="1673"/>
                  <a:pt x="20958" y="0"/>
                  <a:pt x="20166" y="0"/>
                </a:cubicBezTo>
                <a:lnTo>
                  <a:pt x="143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0" name="I also told him not to get drunk like that."/>
          <p:cNvSpPr txBox="1"/>
          <p:nvPr/>
        </p:nvSpPr>
        <p:spPr>
          <a:xfrm>
            <a:off x="3860800" y="5016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also told him not to get drunk like that.   </a:t>
            </a:r>
          </a:p>
        </p:txBody>
      </p:sp>
      <p:pic>
        <p:nvPicPr>
          <p:cNvPr id="331" name="machanguichuchu-1.mov" descr="machanguichuchu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823700" y="26162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1" fill="hold"/>
                                        <p:tgtEl>
                                          <p:spTgt spid="3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31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35" name="Quote Bubble"/>
          <p:cNvSpPr/>
          <p:nvPr/>
        </p:nvSpPr>
        <p:spPr>
          <a:xfrm>
            <a:off x="3441700" y="190500"/>
            <a:ext cx="9563100" cy="367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4" y="0"/>
                </a:moveTo>
                <a:cubicBezTo>
                  <a:pt x="642" y="0"/>
                  <a:pt x="0" y="1673"/>
                  <a:pt x="0" y="3737"/>
                </a:cubicBezTo>
                <a:lnTo>
                  <a:pt x="0" y="5008"/>
                </a:lnTo>
                <a:cubicBezTo>
                  <a:pt x="0" y="7072"/>
                  <a:pt x="642" y="8745"/>
                  <a:pt x="1434" y="8745"/>
                </a:cubicBezTo>
                <a:lnTo>
                  <a:pt x="10381" y="8745"/>
                </a:lnTo>
                <a:lnTo>
                  <a:pt x="10279" y="21600"/>
                </a:lnTo>
                <a:lnTo>
                  <a:pt x="10957" y="8745"/>
                </a:lnTo>
                <a:lnTo>
                  <a:pt x="20166" y="8745"/>
                </a:lnTo>
                <a:cubicBezTo>
                  <a:pt x="20958" y="8745"/>
                  <a:pt x="21600" y="7072"/>
                  <a:pt x="21600" y="5008"/>
                </a:cubicBezTo>
                <a:lnTo>
                  <a:pt x="21600" y="3737"/>
                </a:lnTo>
                <a:cubicBezTo>
                  <a:pt x="21600" y="1673"/>
                  <a:pt x="20958" y="0"/>
                  <a:pt x="20166" y="0"/>
                </a:cubicBezTo>
                <a:lnTo>
                  <a:pt x="143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36" name="Ñukas rimakani ama shina machanguichichu."/>
          <p:cNvSpPr txBox="1"/>
          <p:nvPr/>
        </p:nvSpPr>
        <p:spPr>
          <a:xfrm>
            <a:off x="3860800" y="5016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Ñukas rimakani ama shina machanguichichu.   </a:t>
            </a:r>
          </a:p>
        </p:txBody>
      </p:sp>
      <p:pic>
        <p:nvPicPr>
          <p:cNvPr id="337" name="machanguichuchu-1.mov" descr="machanguichuchu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823700" y="26162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1" fill="hold"/>
                                        <p:tgtEl>
                                          <p:spTgt spid="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600" y="28183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his truck fell to the river bank for no good reason."/>
          <p:cNvSpPr txBox="1"/>
          <p:nvPr/>
        </p:nvSpPr>
        <p:spPr>
          <a:xfrm>
            <a:off x="1130300" y="1790166"/>
            <a:ext cx="83947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truck fell to the river bank for no good reason.</a:t>
            </a:r>
          </a:p>
        </p:txBody>
      </p:sp>
      <p:pic>
        <p:nvPicPr>
          <p:cNvPr id="151" name="yp-1.mov" descr="yp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033000" y="787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41" name="Quote Bubble"/>
          <p:cNvSpPr/>
          <p:nvPr/>
        </p:nvSpPr>
        <p:spPr>
          <a:xfrm>
            <a:off x="3441700" y="190500"/>
            <a:ext cx="9563100" cy="367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4" y="0"/>
                </a:moveTo>
                <a:cubicBezTo>
                  <a:pt x="642" y="0"/>
                  <a:pt x="0" y="1673"/>
                  <a:pt x="0" y="3737"/>
                </a:cubicBezTo>
                <a:lnTo>
                  <a:pt x="0" y="5008"/>
                </a:lnTo>
                <a:cubicBezTo>
                  <a:pt x="0" y="7072"/>
                  <a:pt x="642" y="8745"/>
                  <a:pt x="1434" y="8745"/>
                </a:cubicBezTo>
                <a:lnTo>
                  <a:pt x="10381" y="8745"/>
                </a:lnTo>
                <a:lnTo>
                  <a:pt x="10279" y="21600"/>
                </a:lnTo>
                <a:lnTo>
                  <a:pt x="10957" y="8745"/>
                </a:lnTo>
                <a:lnTo>
                  <a:pt x="20166" y="8745"/>
                </a:lnTo>
                <a:cubicBezTo>
                  <a:pt x="20958" y="8745"/>
                  <a:pt x="21600" y="7072"/>
                  <a:pt x="21600" y="5008"/>
                </a:cubicBezTo>
                <a:lnTo>
                  <a:pt x="21600" y="3737"/>
                </a:lnTo>
                <a:cubicBezTo>
                  <a:pt x="21600" y="1673"/>
                  <a:pt x="20958" y="0"/>
                  <a:pt x="20166" y="0"/>
                </a:cubicBezTo>
                <a:lnTo>
                  <a:pt x="143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2" name="I told him that again and again."/>
          <p:cNvSpPr txBox="1"/>
          <p:nvPr/>
        </p:nvSpPr>
        <p:spPr>
          <a:xfrm>
            <a:off x="3860800" y="5016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told him that again and again.  </a:t>
            </a:r>
          </a:p>
        </p:txBody>
      </p:sp>
      <p:pic>
        <p:nvPicPr>
          <p:cNvPr id="343" name="kutiwan-1.mov" descr="kutiwan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506200" y="2184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" fill="hold"/>
                                        <p:tgtEl>
                                          <p:spTgt spid="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4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47" name="Quote Bubble"/>
          <p:cNvSpPr/>
          <p:nvPr/>
        </p:nvSpPr>
        <p:spPr>
          <a:xfrm>
            <a:off x="3441700" y="190500"/>
            <a:ext cx="9563100" cy="3670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4" y="0"/>
                </a:moveTo>
                <a:cubicBezTo>
                  <a:pt x="642" y="0"/>
                  <a:pt x="0" y="1673"/>
                  <a:pt x="0" y="3737"/>
                </a:cubicBezTo>
                <a:lnTo>
                  <a:pt x="0" y="5008"/>
                </a:lnTo>
                <a:cubicBezTo>
                  <a:pt x="0" y="7072"/>
                  <a:pt x="642" y="8745"/>
                  <a:pt x="1434" y="8745"/>
                </a:cubicBezTo>
                <a:lnTo>
                  <a:pt x="10381" y="8745"/>
                </a:lnTo>
                <a:lnTo>
                  <a:pt x="10279" y="21600"/>
                </a:lnTo>
                <a:lnTo>
                  <a:pt x="10957" y="8745"/>
                </a:lnTo>
                <a:lnTo>
                  <a:pt x="20166" y="8745"/>
                </a:lnTo>
                <a:cubicBezTo>
                  <a:pt x="20958" y="8745"/>
                  <a:pt x="21600" y="7072"/>
                  <a:pt x="21600" y="5008"/>
                </a:cubicBezTo>
                <a:lnTo>
                  <a:pt x="21600" y="3737"/>
                </a:lnTo>
                <a:cubicBezTo>
                  <a:pt x="21600" y="1673"/>
                  <a:pt x="20958" y="0"/>
                  <a:pt x="20166" y="0"/>
                </a:cubicBezTo>
                <a:lnTo>
                  <a:pt x="1434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48" name="Kutiwan kutiwan rimasha kachakani."/>
          <p:cNvSpPr txBox="1"/>
          <p:nvPr/>
        </p:nvSpPr>
        <p:spPr>
          <a:xfrm>
            <a:off x="3860800" y="5016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Kutiwan kutiwan rimasha kachakani.  </a:t>
            </a:r>
          </a:p>
        </p:txBody>
      </p:sp>
      <p:pic>
        <p:nvPicPr>
          <p:cNvPr id="349" name="kutiwan-1.mov" descr="kutiwan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1506200" y="2184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49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ueblos+01.png" descr="Pueblos+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790" y="908050"/>
            <a:ext cx="10491110" cy="70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Quote Bubble"/>
          <p:cNvSpPr/>
          <p:nvPr/>
        </p:nvSpPr>
        <p:spPr>
          <a:xfrm>
            <a:off x="1993900" y="-2760266"/>
            <a:ext cx="8013700" cy="429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8754" y="14641"/>
                </a:lnTo>
                <a:lnTo>
                  <a:pt x="2208" y="14641"/>
                </a:lnTo>
                <a:cubicBezTo>
                  <a:pt x="1726" y="14641"/>
                  <a:pt x="1335" y="15370"/>
                  <a:pt x="1335" y="16269"/>
                </a:cubicBezTo>
                <a:lnTo>
                  <a:pt x="1335" y="19972"/>
                </a:lnTo>
                <a:cubicBezTo>
                  <a:pt x="1335" y="20871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71"/>
                  <a:pt x="21600" y="19972"/>
                </a:cubicBezTo>
                <a:lnTo>
                  <a:pt x="21600" y="16269"/>
                </a:lnTo>
                <a:cubicBezTo>
                  <a:pt x="21600" y="15370"/>
                  <a:pt x="21209" y="14641"/>
                  <a:pt x="20727" y="14641"/>
                </a:cubicBezTo>
                <a:lnTo>
                  <a:pt x="9814" y="146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53" name="My brother on the other hand fell into the river."/>
          <p:cNvSpPr txBox="1"/>
          <p:nvPr/>
        </p:nvSpPr>
        <p:spPr>
          <a:xfrm>
            <a:off x="2844800" y="418566"/>
            <a:ext cx="73279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My brother on the other hand fell into the river. </a:t>
            </a:r>
          </a:p>
        </p:txBody>
      </p:sp>
      <p:pic>
        <p:nvPicPr>
          <p:cNvPr id="354" name="nw-1.mov" descr="nw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820400" y="84709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3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5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ueblos+01.png" descr="Pueblos+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4390" y="1377950"/>
            <a:ext cx="10491110" cy="70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Quote Bubble"/>
          <p:cNvSpPr/>
          <p:nvPr/>
        </p:nvSpPr>
        <p:spPr>
          <a:xfrm>
            <a:off x="1993900" y="-19855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58" name="Ñuka wawki randi yakuma urmaka."/>
          <p:cNvSpPr txBox="1"/>
          <p:nvPr/>
        </p:nvSpPr>
        <p:spPr>
          <a:xfrm>
            <a:off x="2857500" y="1218666"/>
            <a:ext cx="73279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Ñuka wawki randi yakuma urmaka.</a:t>
            </a:r>
          </a:p>
        </p:txBody>
      </p:sp>
      <p:pic>
        <p:nvPicPr>
          <p:cNvPr id="359" name="nw-1.mov" descr="nw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693400" y="83439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" fill="hold"/>
                                        <p:tgtEl>
                                          <p:spTgt spid="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59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ueblos+01.png" descr="Pueblos+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790" y="908050"/>
            <a:ext cx="10491110" cy="70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Quote Bubble"/>
          <p:cNvSpPr/>
          <p:nvPr/>
        </p:nvSpPr>
        <p:spPr>
          <a:xfrm>
            <a:off x="1993900" y="-2760266"/>
            <a:ext cx="8013700" cy="4296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8754" y="14641"/>
                </a:lnTo>
                <a:lnTo>
                  <a:pt x="2208" y="14641"/>
                </a:lnTo>
                <a:cubicBezTo>
                  <a:pt x="1726" y="14641"/>
                  <a:pt x="1335" y="15370"/>
                  <a:pt x="1335" y="16269"/>
                </a:cubicBezTo>
                <a:lnTo>
                  <a:pt x="1335" y="19972"/>
                </a:lnTo>
                <a:cubicBezTo>
                  <a:pt x="1335" y="20871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71"/>
                  <a:pt x="21600" y="19972"/>
                </a:cubicBezTo>
                <a:lnTo>
                  <a:pt x="21600" y="16269"/>
                </a:lnTo>
                <a:cubicBezTo>
                  <a:pt x="21600" y="15370"/>
                  <a:pt x="21209" y="14641"/>
                  <a:pt x="20727" y="14641"/>
                </a:cubicBezTo>
                <a:lnTo>
                  <a:pt x="9814" y="146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3" name="Now they are pulling his truck out of the water."/>
          <p:cNvSpPr txBox="1"/>
          <p:nvPr/>
        </p:nvSpPr>
        <p:spPr>
          <a:xfrm>
            <a:off x="2844800" y="418566"/>
            <a:ext cx="73279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Now they are pulling his truck out of the water.</a:t>
            </a:r>
          </a:p>
        </p:txBody>
      </p:sp>
      <p:pic>
        <p:nvPicPr>
          <p:cNvPr id="364" name="yakumans6-1.mov" descr="yakumans6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312400" y="3302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" fill="hold"/>
                                        <p:tgtEl>
                                          <p:spTgt spid="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6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ueblos+01.png" descr="Pueblos+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4390" y="1377950"/>
            <a:ext cx="10491110" cy="70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Quote Bubble"/>
          <p:cNvSpPr/>
          <p:nvPr/>
        </p:nvSpPr>
        <p:spPr>
          <a:xfrm>
            <a:off x="1993900" y="-19855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68" name="Kuna paiwa camionda aisanun yakumanda."/>
          <p:cNvSpPr txBox="1"/>
          <p:nvPr/>
        </p:nvSpPr>
        <p:spPr>
          <a:xfrm>
            <a:off x="2857500" y="1218666"/>
            <a:ext cx="73279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Kuna paiwa camionda aisanun yakumanda.</a:t>
            </a:r>
          </a:p>
        </p:txBody>
      </p:sp>
      <p:pic>
        <p:nvPicPr>
          <p:cNvPr id="369" name="yakumans6-1.mov" descr="yakumans6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363200" y="7366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" fill="hold"/>
                                        <p:tgtEl>
                                          <p:spTgt spid="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69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2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73" name="Quote Bubble"/>
          <p:cNvSpPr/>
          <p:nvPr/>
        </p:nvSpPr>
        <p:spPr>
          <a:xfrm>
            <a:off x="12700" y="1397000"/>
            <a:ext cx="7924800" cy="358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31" y="0"/>
                </a:moveTo>
                <a:cubicBezTo>
                  <a:pt x="775" y="0"/>
                  <a:pt x="0" y="1715"/>
                  <a:pt x="0" y="3830"/>
                </a:cubicBezTo>
                <a:lnTo>
                  <a:pt x="0" y="7660"/>
                </a:lnTo>
                <a:cubicBezTo>
                  <a:pt x="0" y="9775"/>
                  <a:pt x="775" y="11489"/>
                  <a:pt x="1731" y="11489"/>
                </a:cubicBezTo>
                <a:lnTo>
                  <a:pt x="9612" y="11489"/>
                </a:lnTo>
                <a:lnTo>
                  <a:pt x="8503" y="21600"/>
                </a:lnTo>
                <a:lnTo>
                  <a:pt x="10340" y="11489"/>
                </a:lnTo>
                <a:lnTo>
                  <a:pt x="19869" y="11489"/>
                </a:lnTo>
                <a:cubicBezTo>
                  <a:pt x="20825" y="11489"/>
                  <a:pt x="21600" y="9775"/>
                  <a:pt x="21600" y="7660"/>
                </a:cubicBezTo>
                <a:lnTo>
                  <a:pt x="21600" y="3830"/>
                </a:lnTo>
                <a:cubicBezTo>
                  <a:pt x="21600" y="1715"/>
                  <a:pt x="20825" y="0"/>
                  <a:pt x="19869" y="0"/>
                </a:cubicBezTo>
                <a:lnTo>
                  <a:pt x="1731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74" name="See (ideophone)!  That is what the drunks want!"/>
          <p:cNvSpPr txBox="1"/>
          <p:nvPr/>
        </p:nvSpPr>
        <p:spPr>
          <a:xfrm>
            <a:off x="584200" y="16510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See (ideophone)!  That is what the drunks want!</a:t>
            </a:r>
          </a:p>
        </p:txBody>
      </p:sp>
      <p:pic>
        <p:nvPicPr>
          <p:cNvPr id="375" name="chitami-1.mov" descr="chitam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845800" y="762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8" fill="hold"/>
                                        <p:tgtEl>
                                          <p:spTgt spid="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75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Familia+Pastoral+IEB+CV-Estrada+Guevara+27+Enero+2009-DSC00637.png" descr="Familia+Pastoral+IEB+CV-Estrada+Guevara+27+Enero+2009-DSC006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233" y="2019300"/>
            <a:ext cx="10735734" cy="8051800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Text"/>
          <p:cNvSpPr txBox="1"/>
          <p:nvPr/>
        </p:nvSpPr>
        <p:spPr>
          <a:xfrm>
            <a:off x="850900" y="463550"/>
            <a:ext cx="911860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79" name="Quote Bubble"/>
          <p:cNvSpPr/>
          <p:nvPr/>
        </p:nvSpPr>
        <p:spPr>
          <a:xfrm>
            <a:off x="12700" y="1397000"/>
            <a:ext cx="7924800" cy="358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31" y="0"/>
                </a:moveTo>
                <a:cubicBezTo>
                  <a:pt x="775" y="0"/>
                  <a:pt x="0" y="1715"/>
                  <a:pt x="0" y="3830"/>
                </a:cubicBezTo>
                <a:lnTo>
                  <a:pt x="0" y="7660"/>
                </a:lnTo>
                <a:cubicBezTo>
                  <a:pt x="0" y="9775"/>
                  <a:pt x="775" y="11489"/>
                  <a:pt x="1731" y="11489"/>
                </a:cubicBezTo>
                <a:lnTo>
                  <a:pt x="9612" y="11489"/>
                </a:lnTo>
                <a:lnTo>
                  <a:pt x="8503" y="21600"/>
                </a:lnTo>
                <a:lnTo>
                  <a:pt x="10340" y="11489"/>
                </a:lnTo>
                <a:lnTo>
                  <a:pt x="19869" y="11489"/>
                </a:lnTo>
                <a:cubicBezTo>
                  <a:pt x="20825" y="11489"/>
                  <a:pt x="21600" y="9775"/>
                  <a:pt x="21600" y="7660"/>
                </a:cubicBezTo>
                <a:lnTo>
                  <a:pt x="21600" y="3830"/>
                </a:lnTo>
                <a:cubicBezTo>
                  <a:pt x="21600" y="1715"/>
                  <a:pt x="20825" y="0"/>
                  <a:pt x="19869" y="0"/>
                </a:cubicBezTo>
                <a:lnTo>
                  <a:pt x="1731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80" name="Ching!   Machaikarauna chitami munanun."/>
          <p:cNvSpPr txBox="1"/>
          <p:nvPr/>
        </p:nvSpPr>
        <p:spPr>
          <a:xfrm>
            <a:off x="584200" y="1651000"/>
            <a:ext cx="7239000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Ching!   Machaikarauna chitami munanun.</a:t>
            </a:r>
          </a:p>
        </p:txBody>
      </p:sp>
      <p:pic>
        <p:nvPicPr>
          <p:cNvPr id="381" name="chitami-1.mov" descr="chitami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845800" y="762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8" fill="hold"/>
                                        <p:tgtEl>
                                          <p:spTgt spid="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38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089.png" descr="08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911225"/>
            <a:ext cx="10947400" cy="821055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Quote Bubble"/>
          <p:cNvSpPr/>
          <p:nvPr/>
        </p:nvSpPr>
        <p:spPr>
          <a:xfrm>
            <a:off x="927100" y="-16680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5" name="Kayna tuta ansa upikani ñuka waukigunawa."/>
          <p:cNvSpPr txBox="1"/>
          <p:nvPr/>
        </p:nvSpPr>
        <p:spPr>
          <a:xfrm>
            <a:off x="1498600" y="1523466"/>
            <a:ext cx="79121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Kayna tuta ansa upikani ñuka waukigunawa.</a:t>
            </a:r>
          </a:p>
        </p:txBody>
      </p:sp>
      <p:pic>
        <p:nvPicPr>
          <p:cNvPr id="156" name="wauki.mov" descr="wauk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829800" y="1016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089.png" descr="08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600" y="911225"/>
            <a:ext cx="10947400" cy="821055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Quote Bubble"/>
          <p:cNvSpPr/>
          <p:nvPr/>
        </p:nvSpPr>
        <p:spPr>
          <a:xfrm>
            <a:off x="927100" y="-16680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0" name="Last night I drank a little with my brothers."/>
          <p:cNvSpPr txBox="1"/>
          <p:nvPr/>
        </p:nvSpPr>
        <p:spPr>
          <a:xfrm>
            <a:off x="1498600" y="1523466"/>
            <a:ext cx="79121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Last night I drank a little with my brothers.</a:t>
            </a:r>
          </a:p>
        </p:txBody>
      </p:sp>
      <p:pic>
        <p:nvPicPr>
          <p:cNvPr id="161" name="wauki.mov" descr="wauki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118600" y="508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14340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Quote Bubble"/>
          <p:cNvSpPr/>
          <p:nvPr/>
        </p:nvSpPr>
        <p:spPr>
          <a:xfrm>
            <a:off x="3200400" y="-11981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5" name="Kuna ñambimanda urma-ka-ni waykuma."/>
          <p:cNvSpPr txBox="1"/>
          <p:nvPr/>
        </p:nvSpPr>
        <p:spPr>
          <a:xfrm>
            <a:off x="4330700" y="1879066"/>
            <a:ext cx="68580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Kuna ñambimanda urma-ka-ni waykuma.</a:t>
            </a:r>
          </a:p>
        </p:txBody>
      </p:sp>
      <p:pic>
        <p:nvPicPr>
          <p:cNvPr id="166" name="nm-1.mov" descr="nm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620000" y="660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14340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Quote Bubble"/>
          <p:cNvSpPr/>
          <p:nvPr/>
        </p:nvSpPr>
        <p:spPr>
          <a:xfrm>
            <a:off x="3200400" y="-1198166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0" name="Now I fell from the road into the canyon."/>
          <p:cNvSpPr txBox="1"/>
          <p:nvPr/>
        </p:nvSpPr>
        <p:spPr>
          <a:xfrm>
            <a:off x="4330700" y="1879066"/>
            <a:ext cx="68580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Now I fell from the road into the canyon.</a:t>
            </a:r>
          </a:p>
        </p:txBody>
      </p:sp>
      <p:pic>
        <p:nvPicPr>
          <p:cNvPr id="171" name="nm-1.mov" descr="nm-1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7620000" y="6604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ccidente-1.png" descr="Accident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1434048"/>
            <a:ext cx="9956800" cy="661775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Quote Bubble"/>
          <p:cNvSpPr/>
          <p:nvPr/>
        </p:nvSpPr>
        <p:spPr>
          <a:xfrm>
            <a:off x="3746500" y="1379934"/>
            <a:ext cx="8013700" cy="399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9149" y="15759"/>
                </a:lnTo>
                <a:lnTo>
                  <a:pt x="2208" y="15759"/>
                </a:lnTo>
                <a:cubicBezTo>
                  <a:pt x="1726" y="15759"/>
                  <a:pt x="1335" y="16544"/>
                  <a:pt x="1335" y="17511"/>
                </a:cubicBezTo>
                <a:lnTo>
                  <a:pt x="1335" y="19848"/>
                </a:lnTo>
                <a:cubicBezTo>
                  <a:pt x="1335" y="20816"/>
                  <a:pt x="1726" y="21600"/>
                  <a:pt x="2208" y="21600"/>
                </a:cubicBezTo>
                <a:lnTo>
                  <a:pt x="20727" y="21600"/>
                </a:lnTo>
                <a:cubicBezTo>
                  <a:pt x="21209" y="21600"/>
                  <a:pt x="21600" y="20816"/>
                  <a:pt x="21600" y="19848"/>
                </a:cubicBezTo>
                <a:lnTo>
                  <a:pt x="21600" y="17511"/>
                </a:lnTo>
                <a:cubicBezTo>
                  <a:pt x="21600" y="16544"/>
                  <a:pt x="21209" y="15759"/>
                  <a:pt x="20727" y="15759"/>
                </a:cubicBezTo>
                <a:lnTo>
                  <a:pt x="10237" y="15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5" name="Apu ñukawa piñarika."/>
          <p:cNvSpPr txBox="1"/>
          <p:nvPr/>
        </p:nvSpPr>
        <p:spPr>
          <a:xfrm>
            <a:off x="4711700" y="4406366"/>
            <a:ext cx="68580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Apu ñukawa piñarika. </a:t>
            </a:r>
          </a:p>
        </p:txBody>
      </p:sp>
      <p:pic>
        <p:nvPicPr>
          <p:cNvPr id="176" name="ap8-2.mov" descr="ap8-2.mo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0960100" y="58166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