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//Apatikas kanikpiga chaki pachay tiyan, chaki pachay tiyan aytanguimi//…"/>
          <p:cNvSpPr txBox="1"/>
          <p:nvPr/>
        </p:nvSpPr>
        <p:spPr>
          <a:xfrm>
            <a:off x="1895655" y="1845617"/>
            <a:ext cx="13023708" cy="405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//Apatikas kanikpiga chaki pachay tiyan, chaki pachay tiyan aytanguimi//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//Ukumbilla amushitu ukuy wasita paskanguichu//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//If the ants bite, they are under your feet, they are under your feet,  (just) step on them.//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//Rainbow boa, master (of ants), have you opened the ant house (yet)? 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Ukuy kuinta wankurisha ñukanchi llanganakunata dzaslla tukuchishun!…"/>
          <p:cNvSpPr txBox="1"/>
          <p:nvPr/>
        </p:nvSpPr>
        <p:spPr>
          <a:xfrm>
            <a:off x="1895655" y="1845617"/>
            <a:ext cx="13023708" cy="405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Ukuy kuinta wankurisha ñukanchi llanganakunata dzaslla tukuchishun!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Sumak katishkawa, aswata upisha ñukanchi llaktama ñawpakma pushashun!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//Banding together like ants let’s finish our work quickly!//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Following well (the example of our elders) drinking chicha, lets lead our community forward!//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Kanba killa wasimanda allpara allasha pallanguichi…"/>
          <p:cNvSpPr txBox="1"/>
          <p:nvPr/>
        </p:nvSpPr>
        <p:spPr>
          <a:xfrm>
            <a:off x="1895655" y="1699567"/>
            <a:ext cx="13023708" cy="434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Kanba killa wasimanda allpara allasha pallanguichi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Kawna killa wasimanda allpara allasha pallanguichi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//Pulu mangapi kanzhasha wawakunara karanguichi//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//From your lazy home, dig in the earth and gather (them)//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//(Then) roast them in an old pot full of holes and feed the children.//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//Apatikas canikpiga chaki pacha tiyan, chaki pacha tiyan aytanguimi//…"/>
          <p:cNvSpPr txBox="1"/>
          <p:nvPr/>
        </p:nvSpPr>
        <p:spPr>
          <a:xfrm>
            <a:off x="2581455" y="1553517"/>
            <a:ext cx="13023708" cy="405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//Apatikas canikpiga chaki pacha tiyan, chaki pacha tiyan aytanguimi//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//Ukumbilla amushitu ukuy wasita paskanguichu//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//If the ants bite, they are under your feet, they are under your feet,  (just) step on them.//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//Rainbow boa, master (of ants), have you opened the ant house (yet)? 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Napu Yakupuray kausak warmikuna.  Sara tarpuk warmikuna…"/>
          <p:cNvSpPr txBox="1"/>
          <p:nvPr/>
        </p:nvSpPr>
        <p:spPr>
          <a:xfrm>
            <a:off x="2683055" y="1204267"/>
            <a:ext cx="13023708" cy="66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Napu Yakupuray kausak warmikuna.  Sara tarpuk warmikuna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Gustu kushiwa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Kay iyayta sakinchi. 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Tukuy mikuna sumak mikunami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Rukuguna kawsayta ama kungarishun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To the women who live near the Napo River.  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women who plan corn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With joy!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leave you this thought.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Every kind of food is good food!  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Let’s not forget the our ancestors’ way of life.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20-05-02 at 1.26.37 PM.png" descr="Screen Shot 2020-05-02 at 1.26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71" y="1341938"/>
            <a:ext cx="15849073" cy="917656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https://askabiologist.asu.edu/leafcutter-castes"/>
          <p:cNvSpPr txBox="1"/>
          <p:nvPr/>
        </p:nvSpPr>
        <p:spPr>
          <a:xfrm>
            <a:off x="1682918" y="11537357"/>
            <a:ext cx="861555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https://askabiologist.asu.edu/leafcutter-castes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0-05-02 at 1.39.27 PM.png" descr="Screen Shot 2020-05-02 at 1.39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145" y="2013366"/>
            <a:ext cx="9130308" cy="682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reen Shot 2020-05-02 at 1.41.14 PM.png" descr="Screen Shot 2020-05-02 at 1.41.1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0279" y="1957154"/>
            <a:ext cx="8902453" cy="693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 Shot 2020-05-02 at 1.47.47 PM.png" descr="Screen Shot 2020-05-02 at 1.47.4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5833" y="9054228"/>
            <a:ext cx="7180062" cy="385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 Shot 2020-05-02 at 1.51.44 PM.png" descr="Screen Shot 2020-05-02 at 1.51.4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1606" y="9895687"/>
            <a:ext cx="4404694" cy="292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 Shot 2020-05-02 at 1.53.49 PM.png" descr="Screen Shot 2020-05-02 at 1.53.49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4145" y="9115859"/>
            <a:ext cx="9130308" cy="373173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ainbow boa, master of ants, squeeze open the ant hole so the queens can fly."/>
          <p:cNvSpPr txBox="1"/>
          <p:nvPr/>
        </p:nvSpPr>
        <p:spPr>
          <a:xfrm>
            <a:off x="1310586" y="962775"/>
            <a:ext cx="1085789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400"/>
            </a:lvl1pPr>
          </a:lstStyle>
          <a:p>
            <a:pPr/>
            <a:r>
              <a:t>Rainbow boa, master of ants, squeeze open the ant hole so the queens can fly.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umak Takik- “Apatikas”…"/>
          <p:cNvSpPr txBox="1"/>
          <p:nvPr/>
        </p:nvSpPr>
        <p:spPr>
          <a:xfrm>
            <a:off x="1197155" y="2972334"/>
            <a:ext cx="13023709" cy="336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Sumak Takik- “Apatikas”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English translation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Tukuy añangu kuynta tarbak runakunama kay sumak takita kuyanchi 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Mashi Patricio Alvarado runa orquesta Archidonamanda 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Tukuy paju tuta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dedicate this song to all the people who work like ants.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From Archidona, Mashi Patricio Alvarado’s Kichwa orchestra.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Every stormy night</a:t>
            </a:r>
          </a:p>
          <a:p>
            <a:pPr algn="l" defTabSz="457200">
              <a:defRPr b="0"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//Tukuy paju kallariusha rayu tamiya tuklla tukun//…"/>
          <p:cNvSpPr txBox="1"/>
          <p:nvPr/>
        </p:nvSpPr>
        <p:spPr>
          <a:xfrm>
            <a:off x="1641655" y="1461034"/>
            <a:ext cx="13023709" cy="171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//Tukuy paju kallariusha rayu tamiya tuklla tukun//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//Kanpa warmi manzharikpi chaki makiwa ukllaringui//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//Every time a storm begins the thunder and rain explodes//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//When your girl gets scared hold her tight with your feet and hands//</a:t>
            </a:r>
            <a:endParaRPr b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//Apatikas kanikpiga chaki pachay tiyan, chaki pachay tiyan aytanguimi//…"/>
          <p:cNvSpPr txBox="1"/>
          <p:nvPr/>
        </p:nvSpPr>
        <p:spPr>
          <a:xfrm>
            <a:off x="1870255" y="1962684"/>
            <a:ext cx="13023708" cy="201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//Apatikas kanikpiga chaki pachay tiyan, chaki pachay tiyan aytanguimi//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//Ukumbilla amushitu ukuy wasita paskanguichu//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//When the ants bite, they are under your feet, they are under your feet,  (just) step on them.//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//Rainbow boa, master (of ants), have you opened the ant house (yet)? //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ukuy tarbak runaguna ashka kullkigunarami charinun!…"/>
          <p:cNvSpPr txBox="1"/>
          <p:nvPr/>
        </p:nvSpPr>
        <p:spPr>
          <a:xfrm>
            <a:off x="1552755" y="1759484"/>
            <a:ext cx="13023708" cy="201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Tukuy tarbak runaguna ashka kullkigunarami charinun!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Kay llakta warmiguna sumak tarbak warmikunami!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All the hard-working people have lots of money!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women of this town are women who work beautifully (like the ants)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//Ishkay puncha washapiga lisan pangata maskanguichi//…"/>
          <p:cNvSpPr txBox="1"/>
          <p:nvPr/>
        </p:nvSpPr>
        <p:spPr>
          <a:xfrm>
            <a:off x="1514655" y="1518184"/>
            <a:ext cx="13023708" cy="259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//Ishkay puncha washapiga lisan pangata maskanguichi//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//Kupal vilata sindisha ukuy wasima pushanguichi//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//Two days later go look for lisan leaves//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//Light the copal candle and take us to the ant house//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//Apatikas kanikpiga chaki pachay tiyan, chaki pachay tiyan aytanguimi//…"/>
          <p:cNvSpPr txBox="1"/>
          <p:nvPr/>
        </p:nvSpPr>
        <p:spPr>
          <a:xfrm>
            <a:off x="1514655" y="641884"/>
            <a:ext cx="13023708" cy="434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//Apatikas kanikpiga chaki pachay tiyan, chaki pachay tiyan aytanguimi//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Ukumbilla amushitu ukuy wasita pushanguichi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Ukumbilla amushitu ukuy wasita paskanguichu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//When the ants bite, they’re under your feet, they’re under your feet,  (just) step on them.//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Rainbow boa, ant master!  Lead us to the ant house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Rainbow boa, ant master!  Will you open the ant house?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Ukuy kuynta sikira kuyuchisha tushungui!…"/>
          <p:cNvSpPr txBox="1"/>
          <p:nvPr/>
        </p:nvSpPr>
        <p:spPr>
          <a:xfrm>
            <a:off x="1603555" y="1750367"/>
            <a:ext cx="13023708" cy="434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Ukuy kuynta sikira kuyuchisha tushungui!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Tukuy Archidonamanta aylluguna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Cotundo, San Francisco, Porotoyaku, Villano, Tambayaku warmiguna!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Move your hips like the ants when you dance!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[To] all our relatives from Archidona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Cotundo, San Francisco, Porotoyaku, Villano, Tambayaku women!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//Kunan pacha wanbraguna llanzhuta ama mikunguichi//…"/>
          <p:cNvSpPr txBox="1"/>
          <p:nvPr/>
        </p:nvSpPr>
        <p:spPr>
          <a:xfrm>
            <a:off x="1895655" y="1845617"/>
            <a:ext cx="13023708" cy="405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//Kunan pacha wanbraguna llanzhuta ama mikunguichi//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/Llanzhuigunata mikusha ursa illak tukunguichi//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//Young people today, don’t eat the llanzhu!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//If you eat the llanzhu you all lose your vitality//</a:t>
            </a: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