
<file path=[Content_Types].xml><?xml version="1.0" encoding="utf-8"?>
<Types xmlns="http://schemas.openxmlformats.org/package/2006/content-types">
  <Default Extension="xml" ContentType="application/xml"/>
  <Default Extension="rels" ContentType="application/vnd.openxmlformats-package.relationships+xml"/>
  <Default Extension="jpeg" ContentType="image/jpg"/>
  <Default Extension="png" ContentType="image/png"/>
  <Default Extension="bmp" ContentType="image/bmp"/>
  <Default Extension="gif" ContentType="image/gif"/>
  <Default Extension="tif" ContentType="image/tif"/>
  <Default Extension="pdf" ContentType="application/pdf"/>
  <Default Extension="mov" ContentType="application/movie"/>
  <Default Extension="vml" ContentType="application/vnd.openxmlformats-officedocument.vmlDrawing"/>
  <Default Extension="xlsx" ContentType="application/vnd.openxmlformats-officedocument.spreadsheetml.sheet"/>
  <Override PartName="/docProps/core.xml" ContentType="application/vnd.openxmlformats-package.core-properties+xml"/>
  <Override PartName="/docProps/app.xml" ContentType="application/vnd.openxmlformats-officedocument.extended-properties+xml"/>
  <Override PartName="/ppt/presentation.xml" ContentType="application/vnd.openxmlformats-officedocument.presentationml.presentation.main+xml"/>
  <Override PartName="/ppt/presProps.xml" ContentType="application/vnd.openxmlformats-officedocument.presentationml.presProps+xml"/>
  <Override PartName="/ppt/viewProps.xml" ContentType="application/vnd.openxmlformats-officedocument.presentationml.viewProps+xml"/>
  <Override PartName="/ppt/commentAuthors.xml" ContentType="application/vnd.openxmlformats-officedocument.presentationml.commentAuthors+xml"/>
  <Override PartName="/ppt/tableStyles.xml" ContentType="application/vnd.openxmlformats-officedocument.presentationml.tableStyles+xml"/>
  <Override PartName="/ppt/slideMasters/slideMaster1.xml" ContentType="application/vnd.openxmlformats-officedocument.presentationml.slideMaster+xml"/>
  <Override PartName="/ppt/theme/theme1.xml" ContentType="application/vnd.openxmlformats-officedocument.theme+xml"/>
  <Override PartName="/ppt/notesMasters/notesMaster1.xml" ContentType="application/vnd.openxmlformats-officedocument.presentationml.notes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media/image1.jpeg" ContentType="image/jpeg"/>
  <Override PartName="/ppt/media/image2.jpeg" ContentType="image/jpeg"/>
  <Override PartName="/ppt/media/image3.jpeg" ContentType="image/jpeg"/>
</Types>
</file>

<file path=_rels/.rels><?xml version="1.0" encoding="UTF-8"?>
<Relationships xmlns="http://schemas.openxmlformats.org/package/2006/relationships"><Relationship Id="rId1" Type="http://schemas.openxmlformats.org/package/2006/relationships/metadata/core-properties" Target="docProps/core.xml"/><Relationship Id="rId2" Type="http://schemas.openxmlformats.org/officeDocument/2006/relationships/extended-properties" Target="docProps/app.xml"/><Relationship Id="rId3"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sldMasterIdLst>
    <p:sldMasterId id="2147483648" r:id="rId5"/>
  </p:sldMasterIdLst>
  <p:notesMasterIdLst>
    <p:notesMasterId r:id="rId7"/>
  </p:notesMasterIdLst>
  <p:sldIdLst>
    <p:sldId id="256" r:id="rId8"/>
    <p:sldId id="257" r:id="rId9"/>
    <p:sldId id="258" r:id="rId10"/>
    <p:sldId id="259" r:id="rId11"/>
    <p:sldId id="260" r:id="rId12"/>
    <p:sldId id="261" r:id="rId13"/>
    <p:sldId id="262" r:id="rId14"/>
    <p:sldId id="263" r:id="rId15"/>
    <p:sldId id="264" r:id="rId16"/>
    <p:sldId id="265" r:id="rId17"/>
    <p:sldId id="266" r:id="rId18"/>
    <p:sldId id="267" r:id="rId19"/>
    <p:sldId id="268" r:id="rId20"/>
    <p:sldId id="269" r:id="rId21"/>
    <p:sldId id="270" r:id="rId22"/>
    <p:sldId id="271" r:id="rId23"/>
    <p:sldId id="272" r:id="rId24"/>
    <p:sldId id="273" r:id="rId25"/>
    <p:sldId id="274" r:id="rId26"/>
    <p:sldId id="275" r:id="rId27"/>
    <p:sldId id="276" r:id="rId28"/>
    <p:sldId id="277" r:id="rId29"/>
    <p:sldId id="278" r:id="rId30"/>
    <p:sldId id="279" r:id="rId31"/>
    <p:sldId id="280" r:id="rId32"/>
    <p:sldId id="281" r:id="rId33"/>
    <p:sldId id="282" r:id="rId34"/>
    <p:sldId id="283" r:id="rId35"/>
    <p:sldId id="284" r:id="rId36"/>
    <p:sldId id="285" r:id="rId37"/>
    <p:sldId id="286" r:id="rId38"/>
    <p:sldId id="287" r:id="rId39"/>
    <p:sldId id="288" r:id="rId40"/>
    <p:sldId id="289" r:id="rId41"/>
    <p:sldId id="290" r:id="rId42"/>
    <p:sldId id="291" r:id="rId43"/>
    <p:sldId id="292" r:id="rId44"/>
    <p:sldId id="293" r:id="rId45"/>
    <p:sldId id="294" r:id="rId46"/>
    <p:sldId id="295" r:id="rId47"/>
    <p:sldId id="296" r:id="rId48"/>
    <p:sldId id="297" r:id="rId49"/>
    <p:sldId id="298" r:id="rId50"/>
    <p:sldId id="299" r:id="rId51"/>
    <p:sldId id="300" r:id="rId52"/>
    <p:sldId id="301" r:id="rId53"/>
    <p:sldId id="302" r:id="rId54"/>
    <p:sldId id="303" r:id="rId55"/>
    <p:sldId id="304" r:id="rId56"/>
    <p:sldId id="305" r:id="rId57"/>
  </p:sldIdLst>
  <p:sldSz cx="13004800" cy="9753600"/>
  <p:notesSz cx="6858000" cy="9144000"/>
  <p:defaultTex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ctr" defTabSz="584200" rtl="0" fontAlgn="auto" latinLnBrk="0" hangingPunct="0">
      <a:lnSpc>
        <a:spcPct val="100000"/>
      </a:lnSpc>
      <a:spcBef>
        <a:spcPts val="0"/>
      </a:spcBef>
      <a:spcAft>
        <a:spcPts val="0"/>
      </a:spcAft>
      <a:buClrTx/>
      <a:buSzTx/>
      <a:buFontTx/>
      <a:buNone/>
      <a:tabLst/>
      <a:defRPr b="0" baseline="0" cap="none" i="0" spc="0" strike="noStrike" sz="4200" u="none" kumimoji="0" normalizeH="0">
        <a:ln>
          <a:noFill/>
        </a:ln>
        <a:solidFill>
          <a:srgbClr val="000000"/>
        </a:solidFill>
        <a:effectLst/>
        <a:uFillTx/>
        <a:latin typeface="+mn-lt"/>
        <a:ea typeface="+mn-ea"/>
        <a:cs typeface="+mn-cs"/>
        <a:sym typeface="Gill Sans"/>
      </a:defRPr>
    </a:lvl1pPr>
    <a:lvl2pPr marL="0" marR="0" indent="342900" algn="ctr" defTabSz="584200" rtl="0" fontAlgn="auto" latinLnBrk="0" hangingPunct="0">
      <a:lnSpc>
        <a:spcPct val="100000"/>
      </a:lnSpc>
      <a:spcBef>
        <a:spcPts val="0"/>
      </a:spcBef>
      <a:spcAft>
        <a:spcPts val="0"/>
      </a:spcAft>
      <a:buClrTx/>
      <a:buSzTx/>
      <a:buFontTx/>
      <a:buNone/>
      <a:tabLst/>
      <a:defRPr b="0" baseline="0" cap="none" i="0" spc="0" strike="noStrike" sz="4200" u="none" kumimoji="0" normalizeH="0">
        <a:ln>
          <a:noFill/>
        </a:ln>
        <a:solidFill>
          <a:srgbClr val="000000"/>
        </a:solidFill>
        <a:effectLst/>
        <a:uFillTx/>
        <a:latin typeface="+mn-lt"/>
        <a:ea typeface="+mn-ea"/>
        <a:cs typeface="+mn-cs"/>
        <a:sym typeface="Gill Sans"/>
      </a:defRPr>
    </a:lvl2pPr>
    <a:lvl3pPr marL="0" marR="0" indent="685800" algn="ctr" defTabSz="584200" rtl="0" fontAlgn="auto" latinLnBrk="0" hangingPunct="0">
      <a:lnSpc>
        <a:spcPct val="100000"/>
      </a:lnSpc>
      <a:spcBef>
        <a:spcPts val="0"/>
      </a:spcBef>
      <a:spcAft>
        <a:spcPts val="0"/>
      </a:spcAft>
      <a:buClrTx/>
      <a:buSzTx/>
      <a:buFontTx/>
      <a:buNone/>
      <a:tabLst/>
      <a:defRPr b="0" baseline="0" cap="none" i="0" spc="0" strike="noStrike" sz="4200" u="none" kumimoji="0" normalizeH="0">
        <a:ln>
          <a:noFill/>
        </a:ln>
        <a:solidFill>
          <a:srgbClr val="000000"/>
        </a:solidFill>
        <a:effectLst/>
        <a:uFillTx/>
        <a:latin typeface="+mn-lt"/>
        <a:ea typeface="+mn-ea"/>
        <a:cs typeface="+mn-cs"/>
        <a:sym typeface="Gill Sans"/>
      </a:defRPr>
    </a:lvl3pPr>
    <a:lvl4pPr marL="0" marR="0" indent="1028700" algn="ctr" defTabSz="584200" rtl="0" fontAlgn="auto" latinLnBrk="0" hangingPunct="0">
      <a:lnSpc>
        <a:spcPct val="100000"/>
      </a:lnSpc>
      <a:spcBef>
        <a:spcPts val="0"/>
      </a:spcBef>
      <a:spcAft>
        <a:spcPts val="0"/>
      </a:spcAft>
      <a:buClrTx/>
      <a:buSzTx/>
      <a:buFontTx/>
      <a:buNone/>
      <a:tabLst/>
      <a:defRPr b="0" baseline="0" cap="none" i="0" spc="0" strike="noStrike" sz="4200" u="none" kumimoji="0" normalizeH="0">
        <a:ln>
          <a:noFill/>
        </a:ln>
        <a:solidFill>
          <a:srgbClr val="000000"/>
        </a:solidFill>
        <a:effectLst/>
        <a:uFillTx/>
        <a:latin typeface="+mn-lt"/>
        <a:ea typeface="+mn-ea"/>
        <a:cs typeface="+mn-cs"/>
        <a:sym typeface="Gill Sans"/>
      </a:defRPr>
    </a:lvl4pPr>
    <a:lvl5pPr marL="0" marR="0" indent="1371600" algn="ctr" defTabSz="584200" rtl="0" fontAlgn="auto" latinLnBrk="0" hangingPunct="0">
      <a:lnSpc>
        <a:spcPct val="100000"/>
      </a:lnSpc>
      <a:spcBef>
        <a:spcPts val="0"/>
      </a:spcBef>
      <a:spcAft>
        <a:spcPts val="0"/>
      </a:spcAft>
      <a:buClrTx/>
      <a:buSzTx/>
      <a:buFontTx/>
      <a:buNone/>
      <a:tabLst/>
      <a:defRPr b="0" baseline="0" cap="none" i="0" spc="0" strike="noStrike" sz="4200" u="none" kumimoji="0" normalizeH="0">
        <a:ln>
          <a:noFill/>
        </a:ln>
        <a:solidFill>
          <a:srgbClr val="000000"/>
        </a:solidFill>
        <a:effectLst/>
        <a:uFillTx/>
        <a:latin typeface="+mn-lt"/>
        <a:ea typeface="+mn-ea"/>
        <a:cs typeface="+mn-cs"/>
        <a:sym typeface="Gill Sans"/>
      </a:defRPr>
    </a:lvl5pPr>
    <a:lvl6pPr marL="0" marR="0" indent="1714500" algn="ctr" defTabSz="584200" rtl="0" fontAlgn="auto" latinLnBrk="0" hangingPunct="0">
      <a:lnSpc>
        <a:spcPct val="100000"/>
      </a:lnSpc>
      <a:spcBef>
        <a:spcPts val="0"/>
      </a:spcBef>
      <a:spcAft>
        <a:spcPts val="0"/>
      </a:spcAft>
      <a:buClrTx/>
      <a:buSzTx/>
      <a:buFontTx/>
      <a:buNone/>
      <a:tabLst/>
      <a:defRPr b="0" baseline="0" cap="none" i="0" spc="0" strike="noStrike" sz="4200" u="none" kumimoji="0" normalizeH="0">
        <a:ln>
          <a:noFill/>
        </a:ln>
        <a:solidFill>
          <a:srgbClr val="000000"/>
        </a:solidFill>
        <a:effectLst/>
        <a:uFillTx/>
        <a:latin typeface="+mn-lt"/>
        <a:ea typeface="+mn-ea"/>
        <a:cs typeface="+mn-cs"/>
        <a:sym typeface="Gill Sans"/>
      </a:defRPr>
    </a:lvl6pPr>
    <a:lvl7pPr marL="0" marR="0" indent="2057400" algn="ctr" defTabSz="584200" rtl="0" fontAlgn="auto" latinLnBrk="0" hangingPunct="0">
      <a:lnSpc>
        <a:spcPct val="100000"/>
      </a:lnSpc>
      <a:spcBef>
        <a:spcPts val="0"/>
      </a:spcBef>
      <a:spcAft>
        <a:spcPts val="0"/>
      </a:spcAft>
      <a:buClrTx/>
      <a:buSzTx/>
      <a:buFontTx/>
      <a:buNone/>
      <a:tabLst/>
      <a:defRPr b="0" baseline="0" cap="none" i="0" spc="0" strike="noStrike" sz="4200" u="none" kumimoji="0" normalizeH="0">
        <a:ln>
          <a:noFill/>
        </a:ln>
        <a:solidFill>
          <a:srgbClr val="000000"/>
        </a:solidFill>
        <a:effectLst/>
        <a:uFillTx/>
        <a:latin typeface="+mn-lt"/>
        <a:ea typeface="+mn-ea"/>
        <a:cs typeface="+mn-cs"/>
        <a:sym typeface="Gill Sans"/>
      </a:defRPr>
    </a:lvl7pPr>
    <a:lvl8pPr marL="0" marR="0" indent="2400300" algn="ctr" defTabSz="584200" rtl="0" fontAlgn="auto" latinLnBrk="0" hangingPunct="0">
      <a:lnSpc>
        <a:spcPct val="100000"/>
      </a:lnSpc>
      <a:spcBef>
        <a:spcPts val="0"/>
      </a:spcBef>
      <a:spcAft>
        <a:spcPts val="0"/>
      </a:spcAft>
      <a:buClrTx/>
      <a:buSzTx/>
      <a:buFontTx/>
      <a:buNone/>
      <a:tabLst/>
      <a:defRPr b="0" baseline="0" cap="none" i="0" spc="0" strike="noStrike" sz="4200" u="none" kumimoji="0" normalizeH="0">
        <a:ln>
          <a:noFill/>
        </a:ln>
        <a:solidFill>
          <a:srgbClr val="000000"/>
        </a:solidFill>
        <a:effectLst/>
        <a:uFillTx/>
        <a:latin typeface="+mn-lt"/>
        <a:ea typeface="+mn-ea"/>
        <a:cs typeface="+mn-cs"/>
        <a:sym typeface="Gill Sans"/>
      </a:defRPr>
    </a:lvl8pPr>
    <a:lvl9pPr marL="0" marR="0" indent="2743200" algn="ctr" defTabSz="584200" rtl="0" fontAlgn="auto" latinLnBrk="0" hangingPunct="0">
      <a:lnSpc>
        <a:spcPct val="100000"/>
      </a:lnSpc>
      <a:spcBef>
        <a:spcPts val="0"/>
      </a:spcBef>
      <a:spcAft>
        <a:spcPts val="0"/>
      </a:spcAft>
      <a:buClrTx/>
      <a:buSzTx/>
      <a:buFontTx/>
      <a:buNone/>
      <a:tabLst/>
      <a:defRPr b="0" baseline="0" cap="none" i="0" spc="0" strike="noStrike" sz="4200" u="none" kumimoji="0" normalizeH="0">
        <a:ln>
          <a:noFill/>
        </a:ln>
        <a:solidFill>
          <a:srgbClr val="000000"/>
        </a:solidFill>
        <a:effectLst/>
        <a:uFillTx/>
        <a:latin typeface="+mn-lt"/>
        <a:ea typeface="+mn-ea"/>
        <a:cs typeface="+mn-cs"/>
        <a:sym typeface="Gill Sans"/>
      </a:defRPr>
    </a:lvl9pPr>
  </p:defaultTextStyle>
</p:presentation>
</file>

<file path=ppt/commentAuthors.xml><?xml version="1.0" encoding="utf-8"?>
<p:cmAuthorLs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file>

<file path=ppt/presProps.xml><?xml version="1.0" encoding="utf-8"?>
<p:presentationP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showPr loop="0"/>
</p:presentationPr>
</file>

<file path=ppt/tableStyles.xml><?xml version="1.0" encoding="utf-8"?>
<a:tblStyleLst xmlns:a="http://schemas.openxmlformats.org/drawingml/2006/main" xmlns:r="http://schemas.openxmlformats.org/officeDocument/2006/relationships" def="{5940675A-B579-460E-94D1-54222C63F5DA}">
  <a:tblStyle styleId="{4C3C2611-4C71-4FC5-86AE-919BDF0F9419}" styleName="">
    <a:tblBg/>
    <a:wholeTbl>
      <a:tcTxStyle b="def" i="def">
        <a:font>
          <a:latin typeface="Helvetica Light"/>
          <a:ea typeface="Helvetica Light"/>
          <a:cs typeface="Helvetica Light"/>
        </a:font>
        <a:srgbClr val="000000"/>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FFFFFF"/>
          </a:solidFill>
        </a:fill>
      </a:tcStyle>
    </a:wholeTbl>
    <a:band2H>
      <a:tcTxStyle b="def" i="def"/>
      <a:tcStyle>
        <a:tcBdr/>
        <a:fill>
          <a:solidFill>
            <a:srgbClr val="E3E5E8"/>
          </a:solidFill>
        </a:fill>
      </a:tcStyle>
    </a:band2H>
    <a:firstCol>
      <a:tcTxStyle b="on" i="def">
        <a:font>
          <a:latin typeface="Helvetica"/>
          <a:ea typeface="Helvetica"/>
          <a:cs typeface="Helvetica"/>
        </a:font>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398CCE"/>
          </a:solidFill>
        </a:fill>
      </a:tcStyle>
    </a:firstCol>
    <a:lastRow>
      <a:tcTxStyle b="def" i="def">
        <a:font>
          <a:latin typeface="Helvetica Light"/>
          <a:ea typeface="Helvetica Light"/>
          <a:cs typeface="Helvetica Light"/>
        </a:font>
        <a:srgbClr val="000000"/>
      </a:tcTxStyle>
      <a:tcStyle>
        <a:tcBdr>
          <a:left>
            <a:ln w="12700" cap="flat">
              <a:noFill/>
              <a:miter lim="400000"/>
            </a:ln>
          </a:left>
          <a:right>
            <a:ln w="12700" cap="flat">
              <a:noFill/>
              <a:miter lim="400000"/>
            </a:ln>
          </a:right>
          <a:top>
            <a:ln w="12700" cap="flat">
              <a:solidFill>
                <a:srgbClr val="3797C6"/>
              </a:solidFill>
              <a:prstDash val="solid"/>
              <a:miter lim="400000"/>
            </a:ln>
          </a:top>
          <a:bottom>
            <a:ln w="12700" cap="flat">
              <a:noFill/>
              <a:miter lim="400000"/>
            </a:ln>
          </a:bottom>
          <a:insideH>
            <a:ln w="12700" cap="flat">
              <a:noFill/>
              <a:miter lim="400000"/>
            </a:ln>
          </a:insideH>
          <a:insideV>
            <a:ln w="12700" cap="flat">
              <a:noFill/>
              <a:miter lim="400000"/>
            </a:ln>
          </a:insideV>
        </a:tcBdr>
        <a:fill>
          <a:solidFill>
            <a:srgbClr val="FFFFFF"/>
          </a:solidFill>
        </a:fill>
      </a:tcStyle>
    </a:lastRow>
    <a:firstRow>
      <a:tcTxStyle b="on" i="def">
        <a:font>
          <a:latin typeface="Helvetica"/>
          <a:ea typeface="Helvetica"/>
          <a:cs typeface="Helvetica"/>
        </a:font>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chemeClr val="accent1"/>
          </a:solidFill>
        </a:fill>
      </a:tcStyle>
    </a:firstRow>
  </a:tblStyle>
  <a:tblStyle styleId="{C7B018BB-80A7-4F77-B60F-C8B233D01FF8}" styleName="">
    <a:tblBg/>
    <a:wholeTbl>
      <a:tcTxStyle b="def" i="def">
        <a:font>
          <a:latin typeface="Helvetica Light"/>
          <a:ea typeface="Helvetica Light"/>
          <a:cs typeface="Helvetica Light"/>
        </a:font>
        <a:srgbClr val="000000"/>
      </a:tcTxStyle>
      <a:tcStyle>
        <a:tcBdr>
          <a:left>
            <a:ln w="12700" cap="flat">
              <a:solidFill>
                <a:srgbClr val="B8B8B8"/>
              </a:solidFill>
              <a:prstDash val="solid"/>
              <a:miter lim="400000"/>
            </a:ln>
          </a:left>
          <a:right>
            <a:ln w="12700" cap="flat">
              <a:solidFill>
                <a:srgbClr val="B8B8B8"/>
              </a:solidFill>
              <a:prstDash val="solid"/>
              <a:miter lim="400000"/>
            </a:ln>
          </a:right>
          <a:top>
            <a:ln w="12700" cap="flat">
              <a:solidFill>
                <a:srgbClr val="B8B8B8"/>
              </a:solidFill>
              <a:prstDash val="solid"/>
              <a:miter lim="400000"/>
            </a:ln>
          </a:top>
          <a:bottom>
            <a:ln w="12700" cap="flat">
              <a:solidFill>
                <a:srgbClr val="B8B8B8"/>
              </a:solidFill>
              <a:prstDash val="solid"/>
              <a:miter lim="400000"/>
            </a:ln>
          </a:bottom>
          <a:insideH>
            <a:ln w="12700" cap="flat">
              <a:solidFill>
                <a:srgbClr val="B8B8B8"/>
              </a:solidFill>
              <a:prstDash val="solid"/>
              <a:miter lim="400000"/>
            </a:ln>
          </a:insideH>
          <a:insideV>
            <a:ln w="12700" cap="flat">
              <a:solidFill>
                <a:srgbClr val="B8B8B8"/>
              </a:solidFill>
              <a:prstDash val="solid"/>
              <a:miter lim="400000"/>
            </a:ln>
          </a:insideV>
        </a:tcBdr>
        <a:fill>
          <a:solidFill>
            <a:srgbClr val="EBEBEB"/>
          </a:solidFill>
        </a:fill>
      </a:tcStyle>
    </a:wholeTbl>
    <a:band2H>
      <a:tcTxStyle b="def" i="def"/>
      <a:tcStyle>
        <a:tcBdr/>
        <a:fill>
          <a:solidFill>
            <a:srgbClr val="E1E0DA"/>
          </a:solidFill>
        </a:fill>
      </a:tcStyle>
    </a:band2H>
    <a:firstCol>
      <a:tcTxStyle b="on" i="def">
        <a:font>
          <a:latin typeface="Helvetica"/>
          <a:ea typeface="Helvetica"/>
          <a:cs typeface="Helvetica"/>
        </a:font>
        <a:srgbClr val="FFFFFF"/>
      </a:tcTxStyle>
      <a:tcStyle>
        <a:tcBdr>
          <a:left>
            <a:ln w="12700" cap="flat">
              <a:solidFill>
                <a:srgbClr val="606060"/>
              </a:solidFill>
              <a:prstDash val="solid"/>
              <a:miter lim="400000"/>
            </a:ln>
          </a:left>
          <a:right>
            <a:ln w="12700" cap="flat">
              <a:solidFill>
                <a:srgbClr val="606060"/>
              </a:solidFill>
              <a:prstDash val="solid"/>
              <a:miter lim="400000"/>
            </a:ln>
          </a:right>
          <a:top>
            <a:ln w="12700" cap="flat">
              <a:solidFill>
                <a:srgbClr val="606060"/>
              </a:solidFill>
              <a:prstDash val="solid"/>
              <a:miter lim="400000"/>
            </a:ln>
          </a:top>
          <a:bottom>
            <a:ln w="12700" cap="flat">
              <a:solidFill>
                <a:srgbClr val="606060"/>
              </a:solidFill>
              <a:prstDash val="solid"/>
              <a:miter lim="400000"/>
            </a:ln>
          </a:bottom>
          <a:insideH>
            <a:ln w="12700" cap="flat">
              <a:solidFill>
                <a:srgbClr val="606060"/>
              </a:solidFill>
              <a:prstDash val="solid"/>
              <a:miter lim="400000"/>
            </a:ln>
          </a:insideH>
          <a:insideV>
            <a:ln w="12700" cap="flat">
              <a:solidFill>
                <a:srgbClr val="606060"/>
              </a:solidFill>
              <a:prstDash val="solid"/>
              <a:miter lim="400000"/>
            </a:ln>
          </a:insideV>
        </a:tcBdr>
        <a:fill>
          <a:solidFill>
            <a:srgbClr val="5AC831"/>
          </a:solidFill>
        </a:fill>
      </a:tcStyle>
    </a:firstCol>
    <a:lastRow>
      <a:tcTxStyle b="def" i="def">
        <a:font>
          <a:latin typeface="Helvetica Light"/>
          <a:ea typeface="Helvetica Light"/>
          <a:cs typeface="Helvetica Light"/>
        </a:font>
        <a:srgbClr val="000000"/>
      </a:tcTxStyle>
      <a:tcStyle>
        <a:tcBdr>
          <a:left>
            <a:ln w="12700" cap="flat">
              <a:solidFill>
                <a:srgbClr val="B8B8B8"/>
              </a:solidFill>
              <a:prstDash val="solid"/>
              <a:miter lim="400000"/>
            </a:ln>
          </a:left>
          <a:right>
            <a:ln w="12700" cap="flat">
              <a:solidFill>
                <a:srgbClr val="B8B8B8"/>
              </a:solidFill>
              <a:prstDash val="solid"/>
              <a:miter lim="400000"/>
            </a:ln>
          </a:right>
          <a:top>
            <a:ln w="25400" cap="flat">
              <a:solidFill>
                <a:srgbClr val="606060"/>
              </a:solidFill>
              <a:prstDash val="solid"/>
              <a:miter lim="400000"/>
            </a:ln>
          </a:top>
          <a:bottom>
            <a:ln w="12700" cap="flat">
              <a:solidFill>
                <a:srgbClr val="606060"/>
              </a:solidFill>
              <a:prstDash val="solid"/>
              <a:miter lim="400000"/>
            </a:ln>
          </a:bottom>
          <a:insideH>
            <a:ln w="12700" cap="flat">
              <a:solidFill>
                <a:srgbClr val="B8B8B8"/>
              </a:solidFill>
              <a:prstDash val="solid"/>
              <a:miter lim="400000"/>
            </a:ln>
          </a:insideH>
          <a:insideV>
            <a:ln w="12700" cap="flat">
              <a:solidFill>
                <a:srgbClr val="B8B8B8"/>
              </a:solidFill>
              <a:prstDash val="solid"/>
              <a:miter lim="400000"/>
            </a:ln>
          </a:insideV>
        </a:tcBdr>
        <a:fill>
          <a:solidFill>
            <a:srgbClr val="EBEBEB"/>
          </a:solidFill>
        </a:fill>
      </a:tcStyle>
    </a:lastRow>
    <a:firstRow>
      <a:tcTxStyle b="on" i="def">
        <a:font>
          <a:latin typeface="Helvetica"/>
          <a:ea typeface="Helvetica"/>
          <a:cs typeface="Helvetica"/>
        </a:font>
        <a:srgbClr val="FFFFFF"/>
      </a:tcTxStyle>
      <a:tcStyle>
        <a:tcBdr>
          <a:left>
            <a:ln w="12700" cap="flat">
              <a:solidFill>
                <a:srgbClr val="606060"/>
              </a:solidFill>
              <a:prstDash val="solid"/>
              <a:miter lim="400000"/>
            </a:ln>
          </a:left>
          <a:right>
            <a:ln w="12700" cap="flat">
              <a:solidFill>
                <a:srgbClr val="606060"/>
              </a:solidFill>
              <a:prstDash val="solid"/>
              <a:miter lim="400000"/>
            </a:ln>
          </a:right>
          <a:top>
            <a:ln w="12700" cap="flat">
              <a:solidFill>
                <a:srgbClr val="606060"/>
              </a:solidFill>
              <a:prstDash val="solid"/>
              <a:miter lim="400000"/>
            </a:ln>
          </a:top>
          <a:bottom>
            <a:ln w="12700" cap="flat">
              <a:solidFill>
                <a:srgbClr val="606060"/>
              </a:solidFill>
              <a:prstDash val="solid"/>
              <a:miter lim="400000"/>
            </a:ln>
          </a:bottom>
          <a:insideH>
            <a:ln w="12700" cap="flat">
              <a:solidFill>
                <a:srgbClr val="606060"/>
              </a:solidFill>
              <a:prstDash val="solid"/>
              <a:miter lim="400000"/>
            </a:ln>
          </a:insideH>
          <a:insideV>
            <a:ln w="12700" cap="flat">
              <a:solidFill>
                <a:srgbClr val="606060"/>
              </a:solidFill>
              <a:prstDash val="solid"/>
              <a:miter lim="400000"/>
            </a:ln>
          </a:insideV>
        </a:tcBdr>
        <a:fill>
          <a:solidFill>
            <a:schemeClr val="accent2"/>
          </a:solidFill>
        </a:fill>
      </a:tcStyle>
    </a:firstRow>
  </a:tblStyle>
  <a:tblStyle styleId="{EEE7283C-3CF3-47DC-8721-378D4A62B228}" styleName="">
    <a:tblBg/>
    <a:wholeTbl>
      <a:tcTxStyle b="def" i="def">
        <a:font>
          <a:latin typeface="Helvetica Light"/>
          <a:ea typeface="Helvetica Light"/>
          <a:cs typeface="Helvetica Light"/>
        </a:font>
        <a:srgbClr val="000000"/>
      </a:tcTxStyle>
      <a:tcStyle>
        <a:tcBdr>
          <a:left>
            <a:ln w="12700" cap="flat">
              <a:solidFill>
                <a:srgbClr val="5D5D5D"/>
              </a:solidFill>
              <a:custDash>
                <a:ds d="200000" sp="200000"/>
              </a:custDash>
              <a:miter lim="400000"/>
            </a:ln>
          </a:left>
          <a:right>
            <a:ln w="12700" cap="flat">
              <a:solidFill>
                <a:srgbClr val="5D5D5D"/>
              </a:solidFill>
              <a:custDash>
                <a:ds d="200000" sp="200000"/>
              </a:custDash>
              <a:miter lim="400000"/>
            </a:ln>
          </a:right>
          <a:top>
            <a:ln w="12700" cap="flat">
              <a:solidFill>
                <a:srgbClr val="5D5D5D"/>
              </a:solidFill>
              <a:custDash>
                <a:ds d="200000" sp="200000"/>
              </a:custDash>
              <a:miter lim="400000"/>
            </a:ln>
          </a:top>
          <a:bottom>
            <a:ln w="12700" cap="flat">
              <a:solidFill>
                <a:srgbClr val="5D5D5D"/>
              </a:solidFill>
              <a:custDash>
                <a:ds d="200000" sp="200000"/>
              </a:custDash>
              <a:miter lim="400000"/>
            </a:ln>
          </a:bottom>
          <a:insideH>
            <a:ln w="12700" cap="flat">
              <a:solidFill>
                <a:srgbClr val="5D5D5D"/>
              </a:solidFill>
              <a:custDash>
                <a:ds d="200000" sp="200000"/>
              </a:custDash>
              <a:miter lim="400000"/>
            </a:ln>
          </a:insideH>
          <a:insideV>
            <a:ln w="12700" cap="flat">
              <a:solidFill>
                <a:srgbClr val="5D5D5D"/>
              </a:solidFill>
              <a:custDash>
                <a:ds d="200000" sp="200000"/>
              </a:custDash>
              <a:miter lim="400000"/>
            </a:ln>
          </a:insideV>
        </a:tcBdr>
        <a:fill>
          <a:solidFill>
            <a:srgbClr val="E6E3D7"/>
          </a:solidFill>
        </a:fill>
      </a:tcStyle>
    </a:wholeTbl>
    <a:band2H>
      <a:tcTxStyle b="def" i="def"/>
      <a:tcStyle>
        <a:tcBdr/>
        <a:fill>
          <a:solidFill>
            <a:srgbClr val="C3C2C2"/>
          </a:solidFill>
        </a:fill>
      </a:tcStyle>
    </a:band2H>
    <a:firstCol>
      <a:tcTxStyle b="on" i="def">
        <a:font>
          <a:latin typeface="Helvetica"/>
          <a:ea typeface="Helvetica"/>
          <a:cs typeface="Helvetica"/>
        </a:font>
        <a:srgbClr val="FFFFFF"/>
      </a:tcTxStyle>
      <a:tcStyle>
        <a:tcBdr>
          <a:left>
            <a:ln w="12700" cap="flat">
              <a:solidFill>
                <a:srgbClr val="5D5D5D"/>
              </a:solidFill>
              <a:prstDash val="solid"/>
              <a:miter lim="400000"/>
            </a:ln>
          </a:left>
          <a:right>
            <a:ln w="12700" cap="flat">
              <a:solidFill>
                <a:srgbClr val="5D5D5D"/>
              </a:solidFill>
              <a:prstDash val="solid"/>
              <a:miter lim="400000"/>
            </a:ln>
          </a:right>
          <a:top>
            <a:ln w="12700" cap="flat">
              <a:solidFill>
                <a:srgbClr val="5D5D5D"/>
              </a:solidFill>
              <a:prstDash val="solid"/>
              <a:miter lim="400000"/>
            </a:ln>
          </a:top>
          <a:bottom>
            <a:ln w="12700" cap="flat">
              <a:solidFill>
                <a:srgbClr val="5D5D5D"/>
              </a:solidFill>
              <a:prstDash val="solid"/>
              <a:miter lim="400000"/>
            </a:ln>
          </a:bottom>
          <a:insideH>
            <a:ln w="12700" cap="flat">
              <a:solidFill>
                <a:srgbClr val="5D5D5D"/>
              </a:solidFill>
              <a:prstDash val="solid"/>
              <a:miter lim="400000"/>
            </a:ln>
          </a:insideH>
          <a:insideV>
            <a:ln w="12700" cap="flat">
              <a:solidFill>
                <a:srgbClr val="5D5D5D"/>
              </a:solidFill>
              <a:prstDash val="solid"/>
              <a:miter lim="400000"/>
            </a:ln>
          </a:insideV>
        </a:tcBdr>
        <a:fill>
          <a:solidFill>
            <a:srgbClr val="909C99"/>
          </a:solidFill>
        </a:fill>
      </a:tcStyle>
    </a:firstCol>
    <a:lastRow>
      <a:tcTxStyle b="on" i="def">
        <a:font>
          <a:latin typeface="Helvetica"/>
          <a:ea typeface="Helvetica"/>
          <a:cs typeface="Helvetica"/>
        </a:font>
        <a:srgbClr val="FFFFFF"/>
      </a:tcTxStyle>
      <a:tcStyle>
        <a:tcBdr>
          <a:left>
            <a:ln w="12700" cap="flat">
              <a:solidFill>
                <a:srgbClr val="5D5D5D"/>
              </a:solidFill>
              <a:prstDash val="solid"/>
              <a:miter lim="400000"/>
            </a:ln>
          </a:left>
          <a:right>
            <a:ln w="12700" cap="flat">
              <a:solidFill>
                <a:srgbClr val="5D5D5D"/>
              </a:solidFill>
              <a:prstDash val="solid"/>
              <a:miter lim="400000"/>
            </a:ln>
          </a:right>
          <a:top>
            <a:ln w="12700" cap="flat">
              <a:solidFill>
                <a:srgbClr val="5D5D5D"/>
              </a:solidFill>
              <a:prstDash val="solid"/>
              <a:miter lim="400000"/>
            </a:ln>
          </a:top>
          <a:bottom>
            <a:ln w="12700" cap="flat">
              <a:solidFill>
                <a:srgbClr val="5D5D5D"/>
              </a:solidFill>
              <a:prstDash val="solid"/>
              <a:miter lim="400000"/>
            </a:ln>
          </a:bottom>
          <a:insideH>
            <a:ln w="12700" cap="flat">
              <a:solidFill>
                <a:srgbClr val="5D5D5D"/>
              </a:solidFill>
              <a:prstDash val="solid"/>
              <a:miter lim="400000"/>
            </a:ln>
          </a:insideH>
          <a:insideV>
            <a:ln w="12700" cap="flat">
              <a:solidFill>
                <a:srgbClr val="5D5D5D"/>
              </a:solidFill>
              <a:prstDash val="solid"/>
              <a:miter lim="400000"/>
            </a:ln>
          </a:insideV>
        </a:tcBdr>
        <a:fill>
          <a:solidFill>
            <a:srgbClr val="97764E"/>
          </a:solidFill>
        </a:fill>
      </a:tcStyle>
    </a:lastRow>
    <a:firstRow>
      <a:tcTxStyle b="on" i="def">
        <a:font>
          <a:latin typeface="Helvetica"/>
          <a:ea typeface="Helvetica"/>
          <a:cs typeface="Helvetica"/>
        </a:font>
        <a:srgbClr val="FFFFFF"/>
      </a:tcTxStyle>
      <a:tcStyle>
        <a:tcBdr>
          <a:left>
            <a:ln w="12700" cap="flat">
              <a:solidFill>
                <a:srgbClr val="5D5D5D"/>
              </a:solidFill>
              <a:prstDash val="solid"/>
              <a:miter lim="400000"/>
            </a:ln>
          </a:left>
          <a:right>
            <a:ln w="12700" cap="flat">
              <a:solidFill>
                <a:srgbClr val="5D5D5D"/>
              </a:solidFill>
              <a:prstDash val="solid"/>
              <a:miter lim="400000"/>
            </a:ln>
          </a:right>
          <a:top>
            <a:ln w="12700" cap="flat">
              <a:solidFill>
                <a:srgbClr val="5D5D5D"/>
              </a:solidFill>
              <a:prstDash val="solid"/>
              <a:miter lim="400000"/>
            </a:ln>
          </a:top>
          <a:bottom>
            <a:ln w="12700" cap="flat">
              <a:solidFill>
                <a:srgbClr val="5D5D5D"/>
              </a:solidFill>
              <a:prstDash val="solid"/>
              <a:miter lim="400000"/>
            </a:ln>
          </a:bottom>
          <a:insideH>
            <a:ln w="12700" cap="flat">
              <a:solidFill>
                <a:srgbClr val="5D5D5D"/>
              </a:solidFill>
              <a:prstDash val="solid"/>
              <a:miter lim="400000"/>
            </a:ln>
          </a:insideH>
          <a:insideV>
            <a:ln w="12700" cap="flat">
              <a:solidFill>
                <a:srgbClr val="5D5D5D"/>
              </a:solidFill>
              <a:prstDash val="solid"/>
              <a:miter lim="400000"/>
            </a:ln>
          </a:insideV>
        </a:tcBdr>
        <a:fill>
          <a:solidFill>
            <a:srgbClr val="97764E"/>
          </a:solidFill>
        </a:fill>
      </a:tcStyle>
    </a:firstRow>
  </a:tblStyle>
  <a:tblStyle styleId="{CF821DB8-F4EB-4A41-A1BA-3FCAFE7338EE}" styleName="">
    <a:tblBg/>
    <a:wholeTbl>
      <a:tcTxStyle b="def" i="def">
        <a:font>
          <a:latin typeface="Helvetica Light"/>
          <a:ea typeface="Helvetica Light"/>
          <a:cs typeface="Helvetica Light"/>
        </a:font>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solidFill>
            <a:srgbClr val="EBEBEB"/>
          </a:solidFill>
        </a:fill>
      </a:tcStyle>
    </a:wholeTbl>
    <a:band2H>
      <a:tcTxStyle b="def" i="def"/>
      <a:tcStyle>
        <a:tcBdr/>
        <a:fill>
          <a:solidFill>
            <a:srgbClr val="DCE5E6"/>
          </a:solidFill>
        </a:fill>
      </a:tcStyle>
    </a:band2H>
    <a:firstCol>
      <a:tcTxStyle b="on" i="def">
        <a:font>
          <a:latin typeface="Helvetica"/>
          <a:ea typeface="Helvetica"/>
          <a:cs typeface="Helvetica"/>
        </a:font>
        <a:srgbClr val="FFFFFF"/>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solidFill>
            <a:srgbClr val="5E7790"/>
          </a:solidFill>
        </a:fill>
      </a:tcStyle>
    </a:firstCol>
    <a:lastRow>
      <a:tcTxStyle b="on" i="def">
        <a:font>
          <a:latin typeface="Helvetica"/>
          <a:ea typeface="Helvetica"/>
          <a:cs typeface="Helvetica"/>
        </a:font>
        <a:srgbClr val="FFFFFF"/>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solidFill>
            <a:srgbClr val="5E7790"/>
          </a:solidFill>
        </a:fill>
      </a:tcStyle>
    </a:lastRow>
    <a:firstRow>
      <a:tcTxStyle b="on" i="def">
        <a:font>
          <a:latin typeface="Helvetica"/>
          <a:ea typeface="Helvetica"/>
          <a:cs typeface="Helvetica"/>
        </a:font>
        <a:srgbClr val="FFFFFF"/>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solidFill>
            <a:srgbClr val="5E7790"/>
          </a:solidFill>
        </a:fill>
      </a:tcStyle>
    </a:firstRow>
  </a:tblStyle>
  <a:tblStyle styleId="{33BA23B1-9221-436E-865A-0063620EA4FD}" styleName="">
    <a:tblBg/>
    <a:wholeTbl>
      <a:tcTxStyle b="def" i="def">
        <a:font>
          <a:latin typeface="Helvetica Light"/>
          <a:ea typeface="Helvetica Light"/>
          <a:cs typeface="Helvetica Light"/>
        </a:font>
        <a:srgbClr val="000000"/>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D0D1D2"/>
          </a:solidFill>
        </a:fill>
      </a:tcStyle>
    </a:wholeTbl>
    <a:band2H>
      <a:tcTxStyle b="def" i="def"/>
      <a:tcStyle>
        <a:tcBdr/>
        <a:fill>
          <a:solidFill>
            <a:srgbClr val="DEDEDF"/>
          </a:solidFill>
        </a:fill>
      </a:tcStyle>
    </a:band2H>
    <a:firstCol>
      <a:tcTxStyle b="on" i="def">
        <a:font>
          <a:latin typeface="Helvetica"/>
          <a:ea typeface="Helvetica"/>
          <a:cs typeface="Helvetica"/>
        </a:font>
        <a:srgbClr val="FFFFFF"/>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535761"/>
          </a:solidFill>
        </a:fill>
      </a:tcStyle>
    </a:firstCol>
    <a:lastRow>
      <a:tcTxStyle b="on" i="def">
        <a:font>
          <a:latin typeface="Helvetica"/>
          <a:ea typeface="Helvetica"/>
          <a:cs typeface="Helvetica"/>
        </a:font>
        <a:srgbClr val="FFFFFF"/>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909398"/>
          </a:solidFill>
        </a:fill>
      </a:tcStyle>
    </a:lastRow>
    <a:firstRow>
      <a:tcTxStyle b="on" i="def">
        <a:font>
          <a:latin typeface="Helvetica"/>
          <a:ea typeface="Helvetica"/>
          <a:cs typeface="Helvetica"/>
        </a:font>
        <a:srgbClr val="FFFFFF"/>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767C85"/>
          </a:solidFill>
        </a:fill>
      </a:tcStyle>
    </a:firstRow>
  </a:tblStyle>
  <a:tblStyle styleId="{2708684C-4D16-4618-839F-0558EEFCDFE6}" styleName="">
    <a:tblBg/>
    <a:wholeTbl>
      <a:tcTxStyle b="def" i="def">
        <a:font>
          <a:latin typeface="Helvetica Light"/>
          <a:ea typeface="Helvetica Light"/>
          <a:cs typeface="Helvetica Light"/>
        </a:font>
        <a:srgbClr val="000000"/>
      </a:tcTxStyle>
      <a:tcStyle>
        <a:tcBdr>
          <a:left>
            <a:ln w="12700" cap="flat">
              <a:solidFill>
                <a:srgbClr val="000000"/>
              </a:solidFill>
              <a:custDash>
                <a:ds d="200000" sp="200000"/>
              </a:custDash>
              <a:miter lim="400000"/>
            </a:ln>
          </a:left>
          <a:right>
            <a:ln w="12700" cap="flat">
              <a:solidFill>
                <a:srgbClr val="000000"/>
              </a:solidFill>
              <a:custDash>
                <a:ds d="200000" sp="200000"/>
              </a:custDash>
              <a:miter lim="400000"/>
            </a:ln>
          </a:right>
          <a:top>
            <a:ln w="12700" cap="flat">
              <a:solidFill>
                <a:srgbClr val="000000"/>
              </a:solidFill>
              <a:custDash>
                <a:ds d="200000" sp="200000"/>
              </a:custDash>
              <a:miter lim="400000"/>
            </a:ln>
          </a:top>
          <a:bottom>
            <a:ln w="12700" cap="flat">
              <a:solidFill>
                <a:srgbClr val="000000"/>
              </a:solidFill>
              <a:custDash>
                <a:ds d="200000" sp="200000"/>
              </a:custDash>
              <a:miter lim="400000"/>
            </a:ln>
          </a:bottom>
          <a:insideH>
            <a:ln w="12700" cap="flat">
              <a:solidFill>
                <a:srgbClr val="000000"/>
              </a:solidFill>
              <a:custDash>
                <a:ds d="200000" sp="200000"/>
              </a:custDash>
              <a:miter lim="400000"/>
            </a:ln>
          </a:insideH>
          <a:insideV>
            <a:ln w="12700" cap="flat">
              <a:solidFill>
                <a:srgbClr val="000000"/>
              </a:solidFill>
              <a:custDash>
                <a:ds d="200000" sp="200000"/>
              </a:custDash>
              <a:miter lim="400000"/>
            </a:ln>
          </a:insideV>
        </a:tcBdr>
        <a:fill>
          <a:noFill/>
        </a:fill>
      </a:tcStyle>
    </a:wholeTbl>
    <a:band2H>
      <a:tcTxStyle b="def" i="def"/>
      <a:tcStyle>
        <a:tcBdr/>
        <a:fill>
          <a:solidFill>
            <a:srgbClr val="EDEEEE"/>
          </a:solidFill>
        </a:fill>
      </a:tcStyle>
    </a:band2H>
    <a:firstCol>
      <a:tcTxStyle b="on" i="def">
        <a:font>
          <a:latin typeface="Helvetica"/>
          <a:ea typeface="Helvetica"/>
          <a:cs typeface="Helvetica"/>
        </a:font>
        <a:srgbClr val="000000"/>
      </a:tcTxStyle>
      <a:tcStyle>
        <a:tcBdr>
          <a:left>
            <a:ln w="12700" cap="flat">
              <a:noFill/>
              <a:miter lim="400000"/>
            </a:ln>
          </a:left>
          <a:right>
            <a:ln w="12700" cap="flat">
              <a:solidFill>
                <a:srgbClr val="000000"/>
              </a:solidFill>
              <a:prstDash val="solid"/>
              <a:miter lim="400000"/>
            </a:ln>
          </a:right>
          <a:top>
            <a:ln w="12700" cap="flat">
              <a:solidFill>
                <a:srgbClr val="000000"/>
              </a:solidFill>
              <a:custDash>
                <a:ds d="200000" sp="200000"/>
              </a:custDash>
              <a:miter lim="400000"/>
            </a:ln>
          </a:top>
          <a:bottom>
            <a:ln w="12700" cap="flat">
              <a:solidFill>
                <a:srgbClr val="000000"/>
              </a:solidFill>
              <a:custDash>
                <a:ds d="200000" sp="200000"/>
              </a:custDash>
              <a:miter lim="400000"/>
            </a:ln>
          </a:bottom>
          <a:insideH>
            <a:ln w="12700" cap="flat">
              <a:solidFill>
                <a:srgbClr val="000000"/>
              </a:solidFill>
              <a:custDash>
                <a:ds d="200000" sp="200000"/>
              </a:custDash>
              <a:miter lim="400000"/>
            </a:ln>
          </a:insideH>
          <a:insideV>
            <a:ln w="12700" cap="flat">
              <a:solidFill>
                <a:srgbClr val="000000"/>
              </a:solidFill>
              <a:custDash>
                <a:ds d="200000" sp="200000"/>
              </a:custDash>
              <a:miter lim="400000"/>
            </a:ln>
          </a:insideV>
        </a:tcBdr>
        <a:fill>
          <a:noFill/>
        </a:fill>
      </a:tcStyle>
    </a:firstCol>
    <a:lastRow>
      <a:tcTxStyle b="on" i="def">
        <a:font>
          <a:latin typeface="Helvetica"/>
          <a:ea typeface="Helvetica"/>
          <a:cs typeface="Helvetica"/>
        </a:font>
        <a:srgbClr val="000000"/>
      </a:tcTxStyle>
      <a:tcStyle>
        <a:tcBdr>
          <a:left>
            <a:ln w="12700" cap="flat">
              <a:solidFill>
                <a:srgbClr val="000000"/>
              </a:solidFill>
              <a:custDash>
                <a:ds d="200000" sp="200000"/>
              </a:custDash>
              <a:miter lim="400000"/>
            </a:ln>
          </a:left>
          <a:right>
            <a:ln w="12700" cap="flat">
              <a:solidFill>
                <a:srgbClr val="000000"/>
              </a:solidFill>
              <a:custDash>
                <a:ds d="200000" sp="200000"/>
              </a:custDash>
              <a:miter lim="400000"/>
            </a:ln>
          </a:right>
          <a:top>
            <a:ln w="12700" cap="flat">
              <a:solidFill>
                <a:srgbClr val="000000"/>
              </a:solidFill>
              <a:prstDash val="solid"/>
              <a:miter lim="400000"/>
            </a:ln>
          </a:top>
          <a:bottom>
            <a:ln w="12700" cap="flat">
              <a:noFill/>
              <a:miter lim="400000"/>
            </a:ln>
          </a:bottom>
          <a:insideH>
            <a:ln w="12700" cap="flat">
              <a:solidFill>
                <a:srgbClr val="000000"/>
              </a:solidFill>
              <a:custDash>
                <a:ds d="200000" sp="200000"/>
              </a:custDash>
              <a:miter lim="400000"/>
            </a:ln>
          </a:insideH>
          <a:insideV>
            <a:ln w="12700" cap="flat">
              <a:solidFill>
                <a:srgbClr val="000000"/>
              </a:solidFill>
              <a:custDash>
                <a:ds d="200000" sp="200000"/>
              </a:custDash>
              <a:miter lim="400000"/>
            </a:ln>
          </a:insideV>
        </a:tcBdr>
        <a:fill>
          <a:noFill/>
        </a:fill>
      </a:tcStyle>
    </a:lastRow>
    <a:firstRow>
      <a:tcTxStyle b="on" i="def">
        <a:font>
          <a:latin typeface="Helvetica"/>
          <a:ea typeface="Helvetica"/>
          <a:cs typeface="Helvetica"/>
        </a:font>
        <a:srgbClr val="000000"/>
      </a:tcTxStyle>
      <a:tcStyle>
        <a:tcBdr>
          <a:left>
            <a:ln w="12700" cap="flat">
              <a:solidFill>
                <a:srgbClr val="000000"/>
              </a:solidFill>
              <a:custDash>
                <a:ds d="200000" sp="200000"/>
              </a:custDash>
              <a:miter lim="400000"/>
            </a:ln>
          </a:left>
          <a:right>
            <a:ln w="12700" cap="flat">
              <a:solidFill>
                <a:srgbClr val="000000"/>
              </a:solidFill>
              <a:custDash>
                <a:ds d="200000" sp="200000"/>
              </a:custDash>
              <a:miter lim="400000"/>
            </a:ln>
          </a:right>
          <a:top>
            <a:ln w="12700" cap="flat">
              <a:noFill/>
              <a:miter lim="400000"/>
            </a:ln>
          </a:top>
          <a:bottom>
            <a:ln w="12700" cap="flat">
              <a:solidFill>
                <a:srgbClr val="000000"/>
              </a:solidFill>
              <a:prstDash val="solid"/>
              <a:miter lim="400000"/>
            </a:ln>
          </a:bottom>
          <a:insideH>
            <a:ln w="12700" cap="flat">
              <a:solidFill>
                <a:srgbClr val="000000"/>
              </a:solidFill>
              <a:custDash>
                <a:ds d="200000" sp="200000"/>
              </a:custDash>
              <a:miter lim="400000"/>
            </a:ln>
          </a:insideH>
          <a:insideV>
            <a:ln w="12700" cap="flat">
              <a:solidFill>
                <a:srgbClr val="000000"/>
              </a:solidFill>
              <a:custDash>
                <a:ds d="200000" sp="200000"/>
              </a:custDash>
              <a:miter lim="400000"/>
            </a:ln>
          </a:insideV>
        </a:tcBdr>
        <a:fill>
          <a:noFill/>
        </a:fill>
      </a:tcStyle>
    </a:firstRow>
  </a:tblStyle>
  <a:tblStyle styleId="{8F44A2F1-9E1F-4B54-A3A2-5F16C0AD49E2}" styleName="">
    <a:tblBg/>
    <a:wholeTbl>
      <a:tcTxStyle b="off" i="off">
        <a:fontRef idx="minor">
          <a:srgbClr val="000000"/>
        </a:fontRef>
        <a:srgbClr val="000000"/>
      </a:tcTxStyle>
      <a:tcStyle>
        <a:tcBdr>
          <a:left>
            <a:ln w="25400" cap="flat">
              <a:solidFill>
                <a:srgbClr val="000000"/>
              </a:solidFill>
              <a:prstDash val="solid"/>
              <a:miter lim="400000"/>
            </a:ln>
          </a:left>
          <a:right>
            <a:ln w="25400" cap="flat">
              <a:solidFill>
                <a:srgbClr val="000000"/>
              </a:solidFill>
              <a:prstDash val="solid"/>
              <a:miter lim="400000"/>
            </a:ln>
          </a:right>
          <a:top>
            <a:ln w="25400" cap="flat">
              <a:solidFill>
                <a:srgbClr val="000000"/>
              </a:solidFill>
              <a:prstDash val="solid"/>
              <a:miter lim="400000"/>
            </a:ln>
          </a:top>
          <a:bottom>
            <a:ln w="25400" cap="flat">
              <a:solidFill>
                <a:srgbClr val="000000"/>
              </a:solidFill>
              <a:prstDash val="solid"/>
              <a:miter lim="400000"/>
            </a:ln>
          </a:bottom>
          <a:insideH>
            <a:ln w="25400" cap="flat">
              <a:solidFill>
                <a:srgbClr val="000000"/>
              </a:solidFill>
              <a:prstDash val="solid"/>
              <a:miter lim="400000"/>
            </a:ln>
          </a:insideH>
          <a:insideV>
            <a:ln w="25400" cap="flat">
              <a:solidFill>
                <a:srgbClr val="000000"/>
              </a:solidFill>
              <a:prstDash val="solid"/>
              <a:miter lim="400000"/>
            </a:ln>
          </a:insideV>
        </a:tcBdr>
        <a:fill>
          <a:noFill/>
        </a:fill>
      </a:tcStyle>
    </a:wholeTbl>
    <a:band2H>
      <a:tcTxStyle b="def" i="def"/>
      <a:tcStyle>
        <a:tcBdr/>
        <a:fill>
          <a:solidFill>
            <a:srgbClr val="C5C7C9">
              <a:alpha val="30000"/>
            </a:srgbClr>
          </a:solidFill>
        </a:fill>
      </a:tcStyle>
    </a:band2H>
    <a:firstCol>
      <a:tcTxStyle b="off" i="off">
        <a:fontRef idx="minor">
          <a:srgbClr val="FFFFFF"/>
        </a:fontRef>
        <a:srgbClr val="FFFFFF"/>
      </a:tcTxStyle>
      <a:tcStyle>
        <a:tcBdr>
          <a:left>
            <a:ln w="25400" cap="flat">
              <a:solidFill>
                <a:srgbClr val="000000"/>
              </a:solidFill>
              <a:prstDash val="solid"/>
              <a:miter lim="400000"/>
            </a:ln>
          </a:left>
          <a:right>
            <a:ln w="25400" cap="flat">
              <a:solidFill>
                <a:srgbClr val="000000"/>
              </a:solidFill>
              <a:prstDash val="solid"/>
              <a:miter lim="400000"/>
            </a:ln>
          </a:right>
          <a:top>
            <a:ln w="25400" cap="flat">
              <a:solidFill>
                <a:srgbClr val="000000"/>
              </a:solidFill>
              <a:prstDash val="solid"/>
              <a:miter lim="400000"/>
            </a:ln>
          </a:top>
          <a:bottom>
            <a:ln w="25400" cap="flat">
              <a:solidFill>
                <a:srgbClr val="000000"/>
              </a:solidFill>
              <a:prstDash val="solid"/>
              <a:miter lim="400000"/>
            </a:ln>
          </a:bottom>
          <a:insideH>
            <a:ln w="25400" cap="flat">
              <a:solidFill>
                <a:srgbClr val="000000"/>
              </a:solidFill>
              <a:prstDash val="solid"/>
              <a:miter lim="400000"/>
            </a:ln>
          </a:insideH>
          <a:insideV>
            <a:ln w="25400" cap="flat">
              <a:solidFill>
                <a:srgbClr val="000000"/>
              </a:solidFill>
              <a:prstDash val="solid"/>
              <a:miter lim="400000"/>
            </a:ln>
          </a:insideV>
        </a:tcBdr>
        <a:fill>
          <a:noFill/>
        </a:fill>
      </a:tcStyle>
    </a:firstCol>
    <a:lastRow>
      <a:tcTxStyle b="off" i="off">
        <a:fontRef idx="minor">
          <a:srgbClr val="FFFFFF"/>
        </a:fontRef>
        <a:srgbClr val="FFFFFF"/>
      </a:tcTxStyle>
      <a:tcStyle>
        <a:tcBdr>
          <a:left>
            <a:ln w="25400" cap="flat">
              <a:solidFill>
                <a:srgbClr val="000000"/>
              </a:solidFill>
              <a:prstDash val="solid"/>
              <a:miter lim="400000"/>
            </a:ln>
          </a:left>
          <a:right>
            <a:ln w="25400" cap="flat">
              <a:solidFill>
                <a:srgbClr val="000000"/>
              </a:solidFill>
              <a:prstDash val="solid"/>
              <a:miter lim="400000"/>
            </a:ln>
          </a:right>
          <a:top>
            <a:ln w="25400" cap="flat">
              <a:solidFill>
                <a:srgbClr val="000000"/>
              </a:solidFill>
              <a:prstDash val="solid"/>
              <a:miter lim="400000"/>
            </a:ln>
          </a:top>
          <a:bottom>
            <a:ln w="25400" cap="flat">
              <a:solidFill>
                <a:srgbClr val="000000"/>
              </a:solidFill>
              <a:prstDash val="solid"/>
              <a:miter lim="400000"/>
            </a:ln>
          </a:bottom>
          <a:insideH>
            <a:ln w="25400" cap="flat">
              <a:solidFill>
                <a:srgbClr val="000000"/>
              </a:solidFill>
              <a:prstDash val="solid"/>
              <a:miter lim="400000"/>
            </a:ln>
          </a:insideH>
          <a:insideV>
            <a:ln w="25400" cap="flat">
              <a:solidFill>
                <a:srgbClr val="000000"/>
              </a:solidFill>
              <a:prstDash val="solid"/>
              <a:miter lim="400000"/>
            </a:ln>
          </a:insideV>
        </a:tcBdr>
        <a:fill>
          <a:noFill/>
        </a:fill>
      </a:tcStyle>
    </a:lastRow>
    <a:firstRow>
      <a:tcTxStyle b="off" i="off">
        <a:fontRef idx="minor">
          <a:srgbClr val="FFFFFF"/>
        </a:fontRef>
        <a:srgbClr val="FFFFFF"/>
      </a:tcTxStyle>
      <a:tcStyle>
        <a:tcBdr>
          <a:left>
            <a:ln w="25400" cap="flat">
              <a:solidFill>
                <a:srgbClr val="000000"/>
              </a:solidFill>
              <a:prstDash val="solid"/>
              <a:miter lim="400000"/>
            </a:ln>
          </a:left>
          <a:right>
            <a:ln w="25400" cap="flat">
              <a:solidFill>
                <a:srgbClr val="000000"/>
              </a:solidFill>
              <a:prstDash val="solid"/>
              <a:miter lim="400000"/>
            </a:ln>
          </a:right>
          <a:top>
            <a:ln w="25400" cap="flat">
              <a:solidFill>
                <a:srgbClr val="000000"/>
              </a:solidFill>
              <a:prstDash val="solid"/>
              <a:miter lim="400000"/>
            </a:ln>
          </a:top>
          <a:bottom>
            <a:ln w="25400" cap="flat">
              <a:solidFill>
                <a:srgbClr val="000000"/>
              </a:solidFill>
              <a:prstDash val="solid"/>
              <a:miter lim="400000"/>
            </a:ln>
          </a:bottom>
          <a:insideH>
            <a:ln w="25400" cap="flat">
              <a:solidFill>
                <a:srgbClr val="000000"/>
              </a:solidFill>
              <a:prstDash val="solid"/>
              <a:miter lim="400000"/>
            </a:ln>
          </a:insideH>
          <a:insideV>
            <a:ln w="25400" cap="flat">
              <a:solidFill>
                <a:srgbClr val="000000"/>
              </a:solidFill>
              <a:prstDash val="solid"/>
              <a:miter lim="400000"/>
            </a:ln>
          </a:insideV>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Comments="1"/>
</file>

<file path=ppt/_rels/presentation.xml.rels><?xml version="1.0" encoding="UTF-8"?>
<Relationships xmlns="http://schemas.openxmlformats.org/package/2006/relationships"><Relationship Id="rId1" Type="http://schemas.openxmlformats.org/officeDocument/2006/relationships/presProps" Target="presProps.xml"/><Relationship Id="rId2" Type="http://schemas.openxmlformats.org/officeDocument/2006/relationships/viewProps" Target="viewProps.xml"/><Relationship Id="rId3" Type="http://schemas.openxmlformats.org/officeDocument/2006/relationships/commentAuthors" Target="commentAuthors.xml"/><Relationship Id="rId4" Type="http://schemas.openxmlformats.org/officeDocument/2006/relationships/tableStyles" Target="tableStyles.xml"/><Relationship Id="rId5" Type="http://schemas.openxmlformats.org/officeDocument/2006/relationships/slideMaster" Target="slideMasters/slideMaster1.xml"/><Relationship Id="rId6" Type="http://schemas.openxmlformats.org/officeDocument/2006/relationships/theme" Target="theme/theme1.xml"/><Relationship Id="rId7" Type="http://schemas.openxmlformats.org/officeDocument/2006/relationships/notesMaster" Target="notesMasters/notesMaster1.xml"/><Relationship Id="rId8" Type="http://schemas.openxmlformats.org/officeDocument/2006/relationships/slide" Target="slides/slide1.xml"/><Relationship Id="rId9" Type="http://schemas.openxmlformats.org/officeDocument/2006/relationships/slide" Target="slides/slide2.xml"/><Relationship Id="rId10" Type="http://schemas.openxmlformats.org/officeDocument/2006/relationships/slide" Target="slides/slide3.xml"/><Relationship Id="rId11" Type="http://schemas.openxmlformats.org/officeDocument/2006/relationships/slide" Target="slides/slide4.xml"/><Relationship Id="rId12" Type="http://schemas.openxmlformats.org/officeDocument/2006/relationships/slide" Target="slides/slide5.xml"/><Relationship Id="rId13" Type="http://schemas.openxmlformats.org/officeDocument/2006/relationships/slide" Target="slides/slide6.xml"/><Relationship Id="rId14" Type="http://schemas.openxmlformats.org/officeDocument/2006/relationships/slide" Target="slides/slide7.xml"/><Relationship Id="rId15" Type="http://schemas.openxmlformats.org/officeDocument/2006/relationships/slide" Target="slides/slide8.xml"/><Relationship Id="rId16" Type="http://schemas.openxmlformats.org/officeDocument/2006/relationships/slide" Target="slides/slide9.xml"/><Relationship Id="rId17" Type="http://schemas.openxmlformats.org/officeDocument/2006/relationships/slide" Target="slides/slide10.xml"/><Relationship Id="rId18" Type="http://schemas.openxmlformats.org/officeDocument/2006/relationships/slide" Target="slides/slide11.xml"/><Relationship Id="rId19" Type="http://schemas.openxmlformats.org/officeDocument/2006/relationships/slide" Target="slides/slide12.xml"/><Relationship Id="rId20" Type="http://schemas.openxmlformats.org/officeDocument/2006/relationships/slide" Target="slides/slide13.xml"/><Relationship Id="rId21" Type="http://schemas.openxmlformats.org/officeDocument/2006/relationships/slide" Target="slides/slide14.xml"/><Relationship Id="rId22" Type="http://schemas.openxmlformats.org/officeDocument/2006/relationships/slide" Target="slides/slide15.xml"/><Relationship Id="rId23" Type="http://schemas.openxmlformats.org/officeDocument/2006/relationships/slide" Target="slides/slide16.xml"/><Relationship Id="rId24" Type="http://schemas.openxmlformats.org/officeDocument/2006/relationships/slide" Target="slides/slide17.xml"/><Relationship Id="rId25" Type="http://schemas.openxmlformats.org/officeDocument/2006/relationships/slide" Target="slides/slide18.xml"/><Relationship Id="rId26" Type="http://schemas.openxmlformats.org/officeDocument/2006/relationships/slide" Target="slides/slide19.xml"/><Relationship Id="rId27" Type="http://schemas.openxmlformats.org/officeDocument/2006/relationships/slide" Target="slides/slide20.xml"/><Relationship Id="rId28" Type="http://schemas.openxmlformats.org/officeDocument/2006/relationships/slide" Target="slides/slide21.xml"/><Relationship Id="rId29" Type="http://schemas.openxmlformats.org/officeDocument/2006/relationships/slide" Target="slides/slide22.xml"/><Relationship Id="rId30" Type="http://schemas.openxmlformats.org/officeDocument/2006/relationships/slide" Target="slides/slide23.xml"/><Relationship Id="rId31" Type="http://schemas.openxmlformats.org/officeDocument/2006/relationships/slide" Target="slides/slide24.xml"/><Relationship Id="rId32" Type="http://schemas.openxmlformats.org/officeDocument/2006/relationships/slide" Target="slides/slide25.xml"/><Relationship Id="rId33" Type="http://schemas.openxmlformats.org/officeDocument/2006/relationships/slide" Target="slides/slide26.xml"/><Relationship Id="rId34" Type="http://schemas.openxmlformats.org/officeDocument/2006/relationships/slide" Target="slides/slide27.xml"/><Relationship Id="rId35" Type="http://schemas.openxmlformats.org/officeDocument/2006/relationships/slide" Target="slides/slide28.xml"/><Relationship Id="rId36" Type="http://schemas.openxmlformats.org/officeDocument/2006/relationships/slide" Target="slides/slide29.xml"/><Relationship Id="rId37" Type="http://schemas.openxmlformats.org/officeDocument/2006/relationships/slide" Target="slides/slide30.xml"/><Relationship Id="rId38" Type="http://schemas.openxmlformats.org/officeDocument/2006/relationships/slide" Target="slides/slide31.xml"/><Relationship Id="rId39" Type="http://schemas.openxmlformats.org/officeDocument/2006/relationships/slide" Target="slides/slide32.xml"/><Relationship Id="rId40" Type="http://schemas.openxmlformats.org/officeDocument/2006/relationships/slide" Target="slides/slide33.xml"/><Relationship Id="rId41" Type="http://schemas.openxmlformats.org/officeDocument/2006/relationships/slide" Target="slides/slide34.xml"/><Relationship Id="rId42" Type="http://schemas.openxmlformats.org/officeDocument/2006/relationships/slide" Target="slides/slide35.xml"/><Relationship Id="rId43" Type="http://schemas.openxmlformats.org/officeDocument/2006/relationships/slide" Target="slides/slide36.xml"/><Relationship Id="rId44" Type="http://schemas.openxmlformats.org/officeDocument/2006/relationships/slide" Target="slides/slide37.xml"/><Relationship Id="rId45" Type="http://schemas.openxmlformats.org/officeDocument/2006/relationships/slide" Target="slides/slide38.xml"/><Relationship Id="rId46" Type="http://schemas.openxmlformats.org/officeDocument/2006/relationships/slide" Target="slides/slide39.xml"/><Relationship Id="rId47" Type="http://schemas.openxmlformats.org/officeDocument/2006/relationships/slide" Target="slides/slide40.xml"/><Relationship Id="rId48" Type="http://schemas.openxmlformats.org/officeDocument/2006/relationships/slide" Target="slides/slide41.xml"/><Relationship Id="rId49" Type="http://schemas.openxmlformats.org/officeDocument/2006/relationships/slide" Target="slides/slide42.xml"/><Relationship Id="rId50" Type="http://schemas.openxmlformats.org/officeDocument/2006/relationships/slide" Target="slides/slide43.xml"/><Relationship Id="rId51" Type="http://schemas.openxmlformats.org/officeDocument/2006/relationships/slide" Target="slides/slide44.xml"/><Relationship Id="rId52" Type="http://schemas.openxmlformats.org/officeDocument/2006/relationships/slide" Target="slides/slide45.xml"/><Relationship Id="rId53" Type="http://schemas.openxmlformats.org/officeDocument/2006/relationships/slide" Target="slides/slide46.xml"/><Relationship Id="rId54" Type="http://schemas.openxmlformats.org/officeDocument/2006/relationships/slide" Target="slides/slide47.xml"/><Relationship Id="rId55" Type="http://schemas.openxmlformats.org/officeDocument/2006/relationships/slide" Target="slides/slide48.xml"/><Relationship Id="rId56" Type="http://schemas.openxmlformats.org/officeDocument/2006/relationships/slide" Target="slides/slide49.xml"/><Relationship Id="rId57" Type="http://schemas.openxmlformats.org/officeDocument/2006/relationships/slide" Target="slides/slide50.xml"/></Relationships>

</file>

<file path=ppt/notesMasters/_rels/notesMaster1.xml.rels><?xml version="1.0" encoding="UTF-8"?>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cSld>
    <p:spTree>
      <p:nvGrpSpPr>
        <p:cNvPr id="1" name=""/>
        <p:cNvGrpSpPr/>
        <p:nvPr/>
      </p:nvGrpSpPr>
      <p:grpSpPr>
        <a:xfrm>
          <a:off x="0" y="0"/>
          <a:ext cx="0" cy="0"/>
          <a:chOff x="0" y="0"/>
          <a:chExt cx="0" cy="0"/>
        </a:xfrm>
      </p:grpSpPr>
      <p:sp>
        <p:nvSpPr>
          <p:cNvPr id="134" name="Shape 134"/>
          <p:cNvSpPr/>
          <p:nvPr>
            <p:ph type="sldImg"/>
          </p:nvPr>
        </p:nvSpPr>
        <p:spPr>
          <a:xfrm>
            <a:off x="1143000" y="685800"/>
            <a:ext cx="4572000" cy="3429000"/>
          </a:xfrm>
          <a:prstGeom prst="rect">
            <a:avLst/>
          </a:prstGeom>
        </p:spPr>
        <p:txBody>
          <a:bodyPr/>
          <a:lstStyle/>
          <a:p>
            <a:pPr/>
          </a:p>
        </p:txBody>
      </p:sp>
      <p:sp>
        <p:nvSpPr>
          <p:cNvPr id="135" name="Shape 135"/>
          <p:cNvSpPr/>
          <p:nvPr>
            <p:ph type="body" sz="quarter" idx="1"/>
          </p:nvPr>
        </p:nvSpPr>
        <p:spPr>
          <a:xfrm>
            <a:off x="914400" y="4343400"/>
            <a:ext cx="5029200" cy="4114800"/>
          </a:xfrm>
          <a:prstGeom prst="rect">
            <a:avLst/>
          </a:prstGeom>
        </p:spPr>
        <p:txBody>
          <a:bodyPr/>
          <a:lstStyle/>
          <a:p>
            <a:pPr/>
          </a:p>
        </p:txBody>
      </p:sp>
    </p:spTree>
  </p:cSld>
  <p:clrMap bg1="lt1" tx1="dk1" bg2="lt2" tx2="dk2" accent1="accent1" accent2="accent2" accent3="accent3" accent4="accent4" accent5="accent5" accent6="accent6" hlink="hlink" folHlink="folHlink"/>
  <p:notesStyle>
    <a:lvl1pPr defTabSz="584200" latinLnBrk="0">
      <a:defRPr sz="2200">
        <a:latin typeface="Lucida Grande"/>
        <a:ea typeface="Lucida Grande"/>
        <a:cs typeface="Lucida Grande"/>
        <a:sym typeface="Lucida Grande"/>
      </a:defRPr>
    </a:lvl1pPr>
    <a:lvl2pPr indent="228600" defTabSz="584200" latinLnBrk="0">
      <a:defRPr sz="2200">
        <a:latin typeface="Lucida Grande"/>
        <a:ea typeface="Lucida Grande"/>
        <a:cs typeface="Lucida Grande"/>
        <a:sym typeface="Lucida Grande"/>
      </a:defRPr>
    </a:lvl2pPr>
    <a:lvl3pPr indent="457200" defTabSz="584200" latinLnBrk="0">
      <a:defRPr sz="2200">
        <a:latin typeface="Lucida Grande"/>
        <a:ea typeface="Lucida Grande"/>
        <a:cs typeface="Lucida Grande"/>
        <a:sym typeface="Lucida Grande"/>
      </a:defRPr>
    </a:lvl3pPr>
    <a:lvl4pPr indent="685800" defTabSz="584200" latinLnBrk="0">
      <a:defRPr sz="2200">
        <a:latin typeface="Lucida Grande"/>
        <a:ea typeface="Lucida Grande"/>
        <a:cs typeface="Lucida Grande"/>
        <a:sym typeface="Lucida Grande"/>
      </a:defRPr>
    </a:lvl4pPr>
    <a:lvl5pPr indent="914400" defTabSz="584200" latinLnBrk="0">
      <a:defRPr sz="2200">
        <a:latin typeface="Lucida Grande"/>
        <a:ea typeface="Lucida Grande"/>
        <a:cs typeface="Lucida Grande"/>
        <a:sym typeface="Lucida Grande"/>
      </a:defRPr>
    </a:lvl5pPr>
    <a:lvl6pPr indent="1143000" defTabSz="584200" latinLnBrk="0">
      <a:defRPr sz="2200">
        <a:latin typeface="Lucida Grande"/>
        <a:ea typeface="Lucida Grande"/>
        <a:cs typeface="Lucida Grande"/>
        <a:sym typeface="Lucida Grande"/>
      </a:defRPr>
    </a:lvl6pPr>
    <a:lvl7pPr indent="1371600" defTabSz="584200" latinLnBrk="0">
      <a:defRPr sz="2200">
        <a:latin typeface="Lucida Grande"/>
        <a:ea typeface="Lucida Grande"/>
        <a:cs typeface="Lucida Grande"/>
        <a:sym typeface="Lucida Grande"/>
      </a:defRPr>
    </a:lvl7pPr>
    <a:lvl8pPr indent="1600200" defTabSz="584200" latinLnBrk="0">
      <a:defRPr sz="2200">
        <a:latin typeface="Lucida Grande"/>
        <a:ea typeface="Lucida Grande"/>
        <a:cs typeface="Lucida Grande"/>
        <a:sym typeface="Lucida Grande"/>
      </a:defRPr>
    </a:lvl8pPr>
    <a:lvl9pPr indent="1828800" defTabSz="584200" latinLnBrk="0">
      <a:defRPr sz="2200">
        <a:latin typeface="Lucida Grande"/>
        <a:ea typeface="Lucida Grande"/>
        <a:cs typeface="Lucida Grande"/>
        <a:sym typeface="Lucida Grande"/>
      </a:defRPr>
    </a:lvl9pPr>
  </p:notesStyle>
</p:notesMaster>
</file>

<file path=ppt/slideLayouts/_rels/slideLayout1.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itle" showMasterSp="1" showMasterPhAnim="1">
  <p:cSld name="Title &amp; Subtitle">
    <p:spTree>
      <p:nvGrpSpPr>
        <p:cNvPr id="1" name=""/>
        <p:cNvGrpSpPr/>
        <p:nvPr/>
      </p:nvGrpSpPr>
      <p:grpSpPr>
        <a:xfrm>
          <a:off x="0" y="0"/>
          <a:ext cx="0" cy="0"/>
          <a:chOff x="0" y="0"/>
          <a:chExt cx="0" cy="0"/>
        </a:xfrm>
      </p:grpSpPr>
      <p:sp>
        <p:nvSpPr>
          <p:cNvPr id="11" name="Title Text"/>
          <p:cNvSpPr txBox="1"/>
          <p:nvPr>
            <p:ph type="title"/>
          </p:nvPr>
        </p:nvSpPr>
        <p:spPr>
          <a:xfrm>
            <a:off x="1270000" y="1638300"/>
            <a:ext cx="10464800" cy="3302000"/>
          </a:xfrm>
          <a:prstGeom prst="rect">
            <a:avLst/>
          </a:prstGeom>
        </p:spPr>
        <p:txBody>
          <a:bodyPr anchor="b"/>
          <a:lstStyle/>
          <a:p>
            <a:pPr/>
            <a:r>
              <a:t>Title Text</a:t>
            </a:r>
          </a:p>
        </p:txBody>
      </p:sp>
      <p:sp>
        <p:nvSpPr>
          <p:cNvPr id="12" name="Body Level One…"/>
          <p:cNvSpPr txBox="1"/>
          <p:nvPr>
            <p:ph type="body" sz="quarter" idx="1"/>
          </p:nvPr>
        </p:nvSpPr>
        <p:spPr>
          <a:xfrm>
            <a:off x="1270000" y="5029200"/>
            <a:ext cx="10464800" cy="1130300"/>
          </a:xfrm>
          <a:prstGeom prst="rect">
            <a:avLst/>
          </a:prstGeom>
        </p:spPr>
        <p:txBody>
          <a:bodyPr anchor="t"/>
          <a:lstStyle>
            <a:lvl1pPr marL="0" indent="0" algn="ctr">
              <a:spcBef>
                <a:spcPts val="0"/>
              </a:spcBef>
              <a:buSzTx/>
              <a:buNone/>
              <a:defRPr sz="3600"/>
            </a:lvl1pPr>
            <a:lvl2pPr marL="0" indent="0" algn="ctr">
              <a:spcBef>
                <a:spcPts val="0"/>
              </a:spcBef>
              <a:buSzTx/>
              <a:buNone/>
              <a:defRPr sz="3600"/>
            </a:lvl2pPr>
            <a:lvl3pPr marL="0" indent="0" algn="ctr">
              <a:spcBef>
                <a:spcPts val="0"/>
              </a:spcBef>
              <a:buSzTx/>
              <a:buNone/>
              <a:defRPr sz="3600"/>
            </a:lvl3pPr>
            <a:lvl4pPr marL="0" indent="0" algn="ctr">
              <a:spcBef>
                <a:spcPts val="0"/>
              </a:spcBef>
              <a:buSzTx/>
              <a:buNone/>
              <a:defRPr sz="3600"/>
            </a:lvl4pPr>
            <a:lvl5pPr marL="0" indent="0" algn="ctr">
              <a:spcBef>
                <a:spcPts val="0"/>
              </a:spcBef>
              <a:buSzTx/>
              <a:buNone/>
              <a:defRPr sz="3600"/>
            </a:lvl5pPr>
          </a:lstStyle>
          <a:p>
            <a:pPr/>
            <a:r>
              <a:t>Body Level One</a:t>
            </a:r>
          </a:p>
          <a:p>
            <a:pPr lvl="1"/>
            <a:r>
              <a:t>Body Level Two</a:t>
            </a:r>
          </a:p>
          <a:p>
            <a:pPr lvl="2"/>
            <a:r>
              <a:t>Body Level Three</a:t>
            </a:r>
          </a:p>
          <a:p>
            <a:pPr lvl="3"/>
            <a:r>
              <a:t>Body Level Four</a:t>
            </a:r>
          </a:p>
          <a:p>
            <a:pPr lvl="4"/>
            <a:r>
              <a:t>Body Level Five</a:t>
            </a:r>
          </a:p>
        </p:txBody>
      </p:sp>
      <p:sp>
        <p:nvSpPr>
          <p:cNvPr id="13"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0.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Photo - Vertical">
    <p:spTree>
      <p:nvGrpSpPr>
        <p:cNvPr id="1" name=""/>
        <p:cNvGrpSpPr/>
        <p:nvPr/>
      </p:nvGrpSpPr>
      <p:grpSpPr>
        <a:xfrm>
          <a:off x="0" y="0"/>
          <a:ext cx="0" cy="0"/>
          <a:chOff x="0" y="0"/>
          <a:chExt cx="0" cy="0"/>
        </a:xfrm>
      </p:grpSpPr>
      <p:sp>
        <p:nvSpPr>
          <p:cNvPr id="87" name="Image"/>
          <p:cNvSpPr/>
          <p:nvPr>
            <p:ph type="pic" sz="half" idx="21"/>
          </p:nvPr>
        </p:nvSpPr>
        <p:spPr>
          <a:xfrm>
            <a:off x="7124700" y="1612900"/>
            <a:ext cx="4216400" cy="6328742"/>
          </a:xfrm>
          <a:prstGeom prst="rect">
            <a:avLst/>
          </a:prstGeom>
        </p:spPr>
        <p:txBody>
          <a:bodyPr lIns="91439" tIns="45719" rIns="91439" bIns="45719" anchor="t"/>
          <a:lstStyle/>
          <a:p>
            <a:pPr/>
          </a:p>
        </p:txBody>
      </p:sp>
      <p:sp>
        <p:nvSpPr>
          <p:cNvPr id="88" name="Title Text"/>
          <p:cNvSpPr txBox="1"/>
          <p:nvPr>
            <p:ph type="title"/>
          </p:nvPr>
        </p:nvSpPr>
        <p:spPr>
          <a:xfrm>
            <a:off x="635000" y="1409700"/>
            <a:ext cx="5867400" cy="3302000"/>
          </a:xfrm>
          <a:prstGeom prst="rect">
            <a:avLst/>
          </a:prstGeom>
        </p:spPr>
        <p:txBody>
          <a:bodyPr anchor="b"/>
          <a:lstStyle>
            <a:lvl1pPr>
              <a:defRPr sz="7000"/>
            </a:lvl1pPr>
          </a:lstStyle>
          <a:p>
            <a:pPr/>
            <a:r>
              <a:t>Title Text</a:t>
            </a:r>
          </a:p>
        </p:txBody>
      </p:sp>
      <p:sp>
        <p:nvSpPr>
          <p:cNvPr id="89" name="Body Level One…"/>
          <p:cNvSpPr txBox="1"/>
          <p:nvPr>
            <p:ph type="body" sz="quarter" idx="1"/>
          </p:nvPr>
        </p:nvSpPr>
        <p:spPr>
          <a:xfrm>
            <a:off x="635000" y="4787900"/>
            <a:ext cx="5867400" cy="3302000"/>
          </a:xfrm>
          <a:prstGeom prst="rect">
            <a:avLst/>
          </a:prstGeom>
        </p:spPr>
        <p:txBody>
          <a:bodyPr anchor="t"/>
          <a:lstStyle>
            <a:lvl1pPr marL="0" indent="0" algn="ctr">
              <a:spcBef>
                <a:spcPts val="0"/>
              </a:spcBef>
              <a:buSzTx/>
              <a:buNone/>
              <a:defRPr sz="3400"/>
            </a:lvl1pPr>
            <a:lvl2pPr marL="0" indent="0" algn="ctr">
              <a:spcBef>
                <a:spcPts val="0"/>
              </a:spcBef>
              <a:buSzTx/>
              <a:buNone/>
              <a:defRPr sz="3400"/>
            </a:lvl2pPr>
            <a:lvl3pPr marL="0" indent="0" algn="ctr">
              <a:spcBef>
                <a:spcPts val="0"/>
              </a:spcBef>
              <a:buSzTx/>
              <a:buNone/>
              <a:defRPr sz="3400"/>
            </a:lvl3pPr>
            <a:lvl4pPr marL="0" indent="0" algn="ctr">
              <a:spcBef>
                <a:spcPts val="0"/>
              </a:spcBef>
              <a:buSzTx/>
              <a:buNone/>
              <a:defRPr sz="3400"/>
            </a:lvl4pPr>
            <a:lvl5pPr marL="0" indent="0" algn="ctr">
              <a:spcBef>
                <a:spcPts val="0"/>
              </a:spcBef>
              <a:buSzTx/>
              <a:buNone/>
              <a:defRPr sz="3400"/>
            </a:lvl5pPr>
          </a:lstStyle>
          <a:p>
            <a:pPr/>
            <a:r>
              <a:t>Body Level One</a:t>
            </a:r>
          </a:p>
          <a:p>
            <a:pPr lvl="1"/>
            <a:r>
              <a:t>Body Level Two</a:t>
            </a:r>
          </a:p>
          <a:p>
            <a:pPr lvl="2"/>
            <a:r>
              <a:t>Body Level Three</a:t>
            </a:r>
          </a:p>
          <a:p>
            <a:pPr lvl="3"/>
            <a:r>
              <a:t>Body Level Four</a:t>
            </a:r>
          </a:p>
          <a:p>
            <a:pPr lvl="4"/>
            <a:r>
              <a:t>Body Level Five</a:t>
            </a:r>
          </a:p>
        </p:txBody>
      </p:sp>
      <p:sp>
        <p:nvSpPr>
          <p:cNvPr id="90"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1.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Photo - Vertical Reflection">
    <p:spTree>
      <p:nvGrpSpPr>
        <p:cNvPr id="1" name=""/>
        <p:cNvGrpSpPr/>
        <p:nvPr/>
      </p:nvGrpSpPr>
      <p:grpSpPr>
        <a:xfrm>
          <a:off x="0" y="0"/>
          <a:ext cx="0" cy="0"/>
          <a:chOff x="0" y="0"/>
          <a:chExt cx="0" cy="0"/>
        </a:xfrm>
      </p:grpSpPr>
      <p:sp>
        <p:nvSpPr>
          <p:cNvPr id="97" name="Image"/>
          <p:cNvSpPr/>
          <p:nvPr>
            <p:ph type="pic" sz="half" idx="21"/>
          </p:nvPr>
        </p:nvSpPr>
        <p:spPr>
          <a:xfrm>
            <a:off x="7124700" y="1612900"/>
            <a:ext cx="4216400" cy="6328742"/>
          </a:xfrm>
          <a:prstGeom prst="rect">
            <a:avLst/>
          </a:prstGeom>
          <a:ln w="25400"/>
          <a:effectLst>
            <a:reflection blurRad="0" stA="50000" stPos="0" endA="0" endPos="40000" dist="0" dir="5400000" fadeDir="5400000" sx="100000" sy="-100000" kx="0" ky="0" algn="bl" rotWithShape="0"/>
          </a:effectLst>
        </p:spPr>
        <p:txBody>
          <a:bodyPr lIns="91439" tIns="45719" rIns="91439" bIns="45719" anchor="t"/>
          <a:lstStyle/>
          <a:p>
            <a:pPr/>
          </a:p>
        </p:txBody>
      </p:sp>
      <p:sp>
        <p:nvSpPr>
          <p:cNvPr id="98" name="Title Text"/>
          <p:cNvSpPr txBox="1"/>
          <p:nvPr>
            <p:ph type="title"/>
          </p:nvPr>
        </p:nvSpPr>
        <p:spPr>
          <a:xfrm>
            <a:off x="635000" y="1409700"/>
            <a:ext cx="5867400" cy="3302000"/>
          </a:xfrm>
          <a:prstGeom prst="rect">
            <a:avLst/>
          </a:prstGeom>
        </p:spPr>
        <p:txBody>
          <a:bodyPr anchor="b"/>
          <a:lstStyle>
            <a:lvl1pPr>
              <a:defRPr sz="7000"/>
            </a:lvl1pPr>
          </a:lstStyle>
          <a:p>
            <a:pPr/>
            <a:r>
              <a:t>Title Text</a:t>
            </a:r>
          </a:p>
        </p:txBody>
      </p:sp>
      <p:sp>
        <p:nvSpPr>
          <p:cNvPr id="99" name="Body Level One…"/>
          <p:cNvSpPr txBox="1"/>
          <p:nvPr>
            <p:ph type="body" sz="quarter" idx="1"/>
          </p:nvPr>
        </p:nvSpPr>
        <p:spPr>
          <a:xfrm>
            <a:off x="635000" y="4787900"/>
            <a:ext cx="5867400" cy="3302000"/>
          </a:xfrm>
          <a:prstGeom prst="rect">
            <a:avLst/>
          </a:prstGeom>
        </p:spPr>
        <p:txBody>
          <a:bodyPr anchor="t"/>
          <a:lstStyle>
            <a:lvl1pPr marL="0" indent="0" algn="ctr">
              <a:spcBef>
                <a:spcPts val="0"/>
              </a:spcBef>
              <a:buSzTx/>
              <a:buNone/>
              <a:defRPr sz="3400"/>
            </a:lvl1pPr>
            <a:lvl2pPr marL="0" indent="0" algn="ctr">
              <a:spcBef>
                <a:spcPts val="0"/>
              </a:spcBef>
              <a:buSzTx/>
              <a:buNone/>
              <a:defRPr sz="3400"/>
            </a:lvl2pPr>
            <a:lvl3pPr marL="0" indent="0" algn="ctr">
              <a:spcBef>
                <a:spcPts val="0"/>
              </a:spcBef>
              <a:buSzTx/>
              <a:buNone/>
              <a:defRPr sz="3400"/>
            </a:lvl3pPr>
            <a:lvl4pPr marL="0" indent="0" algn="ctr">
              <a:spcBef>
                <a:spcPts val="0"/>
              </a:spcBef>
              <a:buSzTx/>
              <a:buNone/>
              <a:defRPr sz="3400"/>
            </a:lvl4pPr>
            <a:lvl5pPr marL="0" indent="0" algn="ctr">
              <a:spcBef>
                <a:spcPts val="0"/>
              </a:spcBef>
              <a:buSzTx/>
              <a:buNone/>
              <a:defRPr sz="3400"/>
            </a:lvl5pPr>
          </a:lstStyle>
          <a:p>
            <a:pPr/>
            <a:r>
              <a:t>Body Level One</a:t>
            </a:r>
          </a:p>
          <a:p>
            <a:pPr lvl="1"/>
            <a:r>
              <a:t>Body Level Two</a:t>
            </a:r>
          </a:p>
          <a:p>
            <a:pPr lvl="2"/>
            <a:r>
              <a:t>Body Level Three</a:t>
            </a:r>
          </a:p>
          <a:p>
            <a:pPr lvl="3"/>
            <a:r>
              <a:t>Body Level Four</a:t>
            </a:r>
          </a:p>
          <a:p>
            <a:pPr lvl="4"/>
            <a:r>
              <a:t>Body Level Five</a:t>
            </a:r>
          </a:p>
        </p:txBody>
      </p:sp>
      <p:sp>
        <p:nvSpPr>
          <p:cNvPr id="100"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2.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Bullets &amp; Photo">
    <p:spTree>
      <p:nvGrpSpPr>
        <p:cNvPr id="1" name=""/>
        <p:cNvGrpSpPr/>
        <p:nvPr/>
      </p:nvGrpSpPr>
      <p:grpSpPr>
        <a:xfrm>
          <a:off x="0" y="0"/>
          <a:ext cx="0" cy="0"/>
          <a:chOff x="0" y="0"/>
          <a:chExt cx="0" cy="0"/>
        </a:xfrm>
      </p:grpSpPr>
      <p:sp>
        <p:nvSpPr>
          <p:cNvPr id="107" name="Image"/>
          <p:cNvSpPr/>
          <p:nvPr>
            <p:ph type="pic" sz="quarter" idx="21"/>
          </p:nvPr>
        </p:nvSpPr>
        <p:spPr>
          <a:xfrm>
            <a:off x="7175500" y="2540000"/>
            <a:ext cx="4102100" cy="6157180"/>
          </a:xfrm>
          <a:prstGeom prst="rect">
            <a:avLst/>
          </a:prstGeom>
        </p:spPr>
        <p:txBody>
          <a:bodyPr lIns="91439" tIns="45719" rIns="91439" bIns="45719" anchor="t"/>
          <a:lstStyle/>
          <a:p>
            <a:pPr/>
          </a:p>
        </p:txBody>
      </p:sp>
      <p:sp>
        <p:nvSpPr>
          <p:cNvPr id="108" name="Title Text"/>
          <p:cNvSpPr txBox="1"/>
          <p:nvPr>
            <p:ph type="title"/>
          </p:nvPr>
        </p:nvSpPr>
        <p:spPr>
          <a:prstGeom prst="rect">
            <a:avLst/>
          </a:prstGeom>
        </p:spPr>
        <p:txBody>
          <a:bodyPr/>
          <a:lstStyle/>
          <a:p>
            <a:pPr/>
            <a:r>
              <a:t>Title Text</a:t>
            </a:r>
          </a:p>
        </p:txBody>
      </p:sp>
      <p:sp>
        <p:nvSpPr>
          <p:cNvPr id="109" name="Body Level One…"/>
          <p:cNvSpPr txBox="1"/>
          <p:nvPr>
            <p:ph type="body" sz="half" idx="1"/>
          </p:nvPr>
        </p:nvSpPr>
        <p:spPr>
          <a:xfrm>
            <a:off x="1270000" y="2768600"/>
            <a:ext cx="5041900" cy="5715000"/>
          </a:xfrm>
          <a:prstGeom prst="rect">
            <a:avLst/>
          </a:prstGeom>
        </p:spPr>
        <p:txBody>
          <a:bodyPr/>
          <a:lstStyle>
            <a:lvl1pPr marL="812120" indent="-494620">
              <a:spcBef>
                <a:spcPts val="3800"/>
              </a:spcBef>
              <a:defRPr sz="3200"/>
            </a:lvl1pPr>
            <a:lvl2pPr marL="1256620" indent="-494620">
              <a:spcBef>
                <a:spcPts val="3800"/>
              </a:spcBef>
              <a:defRPr sz="3200"/>
            </a:lvl2pPr>
            <a:lvl3pPr marL="1701120" indent="-494620">
              <a:spcBef>
                <a:spcPts val="3800"/>
              </a:spcBef>
              <a:defRPr sz="3200"/>
            </a:lvl3pPr>
            <a:lvl4pPr marL="2145620" indent="-494620">
              <a:spcBef>
                <a:spcPts val="3800"/>
              </a:spcBef>
              <a:defRPr sz="3200"/>
            </a:lvl4pPr>
            <a:lvl5pPr marL="2590120" indent="-494620">
              <a:spcBef>
                <a:spcPts val="3800"/>
              </a:spcBef>
              <a:defRPr sz="3200"/>
            </a:lvl5pPr>
          </a:lstStyle>
          <a:p>
            <a:pPr/>
            <a:r>
              <a:t>Body Level One</a:t>
            </a:r>
          </a:p>
          <a:p>
            <a:pPr lvl="1"/>
            <a:r>
              <a:t>Body Level Two</a:t>
            </a:r>
          </a:p>
          <a:p>
            <a:pPr lvl="2"/>
            <a:r>
              <a:t>Body Level Three</a:t>
            </a:r>
          </a:p>
          <a:p>
            <a:pPr lvl="3"/>
            <a:r>
              <a:t>Body Level Four</a:t>
            </a:r>
          </a:p>
          <a:p>
            <a:pPr lvl="4"/>
            <a:r>
              <a:t>Body Level Five</a:t>
            </a:r>
          </a:p>
        </p:txBody>
      </p:sp>
      <p:sp>
        <p:nvSpPr>
          <p:cNvPr id="110"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3.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amp; Bullets - Left">
    <p:spTree>
      <p:nvGrpSpPr>
        <p:cNvPr id="1" name=""/>
        <p:cNvGrpSpPr/>
        <p:nvPr/>
      </p:nvGrpSpPr>
      <p:grpSpPr>
        <a:xfrm>
          <a:off x="0" y="0"/>
          <a:ext cx="0" cy="0"/>
          <a:chOff x="0" y="0"/>
          <a:chExt cx="0" cy="0"/>
        </a:xfrm>
      </p:grpSpPr>
      <p:sp>
        <p:nvSpPr>
          <p:cNvPr id="117" name="Title Text"/>
          <p:cNvSpPr txBox="1"/>
          <p:nvPr>
            <p:ph type="title"/>
          </p:nvPr>
        </p:nvSpPr>
        <p:spPr>
          <a:prstGeom prst="rect">
            <a:avLst/>
          </a:prstGeom>
        </p:spPr>
        <p:txBody>
          <a:bodyPr/>
          <a:lstStyle/>
          <a:p>
            <a:pPr/>
            <a:r>
              <a:t>Title Text</a:t>
            </a:r>
          </a:p>
        </p:txBody>
      </p:sp>
      <p:sp>
        <p:nvSpPr>
          <p:cNvPr id="118" name="Body Level One…"/>
          <p:cNvSpPr txBox="1"/>
          <p:nvPr>
            <p:ph type="body" sz="half" idx="1"/>
          </p:nvPr>
        </p:nvSpPr>
        <p:spPr>
          <a:xfrm>
            <a:off x="1270000" y="2768600"/>
            <a:ext cx="5041900" cy="5715000"/>
          </a:xfrm>
          <a:prstGeom prst="rect">
            <a:avLst/>
          </a:prstGeom>
        </p:spPr>
        <p:txBody>
          <a:bodyPr/>
          <a:lstStyle>
            <a:lvl1pPr marL="812120" indent="-494620">
              <a:spcBef>
                <a:spcPts val="3800"/>
              </a:spcBef>
              <a:defRPr sz="3200"/>
            </a:lvl1pPr>
            <a:lvl2pPr marL="1256620" indent="-494620">
              <a:spcBef>
                <a:spcPts val="3800"/>
              </a:spcBef>
              <a:defRPr sz="3200"/>
            </a:lvl2pPr>
            <a:lvl3pPr marL="1701120" indent="-494620">
              <a:spcBef>
                <a:spcPts val="3800"/>
              </a:spcBef>
              <a:defRPr sz="3200"/>
            </a:lvl3pPr>
            <a:lvl4pPr marL="2145620" indent="-494620">
              <a:spcBef>
                <a:spcPts val="3800"/>
              </a:spcBef>
              <a:defRPr sz="3200"/>
            </a:lvl4pPr>
            <a:lvl5pPr marL="2590120" indent="-494620">
              <a:spcBef>
                <a:spcPts val="3800"/>
              </a:spcBef>
              <a:defRPr sz="3200"/>
            </a:lvl5pPr>
          </a:lstStyle>
          <a:p>
            <a:pPr/>
            <a:r>
              <a:t>Body Level One</a:t>
            </a:r>
          </a:p>
          <a:p>
            <a:pPr lvl="1"/>
            <a:r>
              <a:t>Body Level Two</a:t>
            </a:r>
          </a:p>
          <a:p>
            <a:pPr lvl="2"/>
            <a:r>
              <a:t>Body Level Three</a:t>
            </a:r>
          </a:p>
          <a:p>
            <a:pPr lvl="3"/>
            <a:r>
              <a:t>Body Level Four</a:t>
            </a:r>
          </a:p>
          <a:p>
            <a:pPr lvl="4"/>
            <a:r>
              <a:t>Body Level Five</a:t>
            </a:r>
          </a:p>
        </p:txBody>
      </p:sp>
      <p:sp>
        <p:nvSpPr>
          <p:cNvPr id="119"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4.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amp; Bullets - Right">
    <p:spTree>
      <p:nvGrpSpPr>
        <p:cNvPr id="1" name=""/>
        <p:cNvGrpSpPr/>
        <p:nvPr/>
      </p:nvGrpSpPr>
      <p:grpSpPr>
        <a:xfrm>
          <a:off x="0" y="0"/>
          <a:ext cx="0" cy="0"/>
          <a:chOff x="0" y="0"/>
          <a:chExt cx="0" cy="0"/>
        </a:xfrm>
      </p:grpSpPr>
      <p:sp>
        <p:nvSpPr>
          <p:cNvPr id="126" name="Title Text"/>
          <p:cNvSpPr txBox="1"/>
          <p:nvPr>
            <p:ph type="title"/>
          </p:nvPr>
        </p:nvSpPr>
        <p:spPr>
          <a:prstGeom prst="rect">
            <a:avLst/>
          </a:prstGeom>
        </p:spPr>
        <p:txBody>
          <a:bodyPr/>
          <a:lstStyle/>
          <a:p>
            <a:pPr/>
            <a:r>
              <a:t>Title Text</a:t>
            </a:r>
          </a:p>
        </p:txBody>
      </p:sp>
      <p:sp>
        <p:nvSpPr>
          <p:cNvPr id="127" name="Body Level One…"/>
          <p:cNvSpPr txBox="1"/>
          <p:nvPr>
            <p:ph type="body" sz="quarter" idx="1"/>
          </p:nvPr>
        </p:nvSpPr>
        <p:spPr>
          <a:xfrm>
            <a:off x="7772400" y="2768600"/>
            <a:ext cx="3962400" cy="5715000"/>
          </a:xfrm>
          <a:prstGeom prst="rect">
            <a:avLst/>
          </a:prstGeom>
        </p:spPr>
        <p:txBody>
          <a:bodyPr/>
          <a:lstStyle>
            <a:lvl1pPr marL="812120" indent="-494620">
              <a:spcBef>
                <a:spcPts val="3800"/>
              </a:spcBef>
              <a:defRPr sz="3200"/>
            </a:lvl1pPr>
            <a:lvl2pPr marL="1256620" indent="-494620">
              <a:spcBef>
                <a:spcPts val="3800"/>
              </a:spcBef>
              <a:defRPr sz="3200"/>
            </a:lvl2pPr>
            <a:lvl3pPr marL="1701120" indent="-494620">
              <a:spcBef>
                <a:spcPts val="3800"/>
              </a:spcBef>
              <a:defRPr sz="3200"/>
            </a:lvl3pPr>
            <a:lvl4pPr marL="2145620" indent="-494620">
              <a:spcBef>
                <a:spcPts val="3800"/>
              </a:spcBef>
              <a:defRPr sz="3200"/>
            </a:lvl4pPr>
            <a:lvl5pPr marL="2590120" indent="-494620">
              <a:spcBef>
                <a:spcPts val="3800"/>
              </a:spcBef>
              <a:defRPr sz="3200"/>
            </a:lvl5pPr>
          </a:lstStyle>
          <a:p>
            <a:pPr/>
            <a:r>
              <a:t>Body Level One</a:t>
            </a:r>
          </a:p>
          <a:p>
            <a:pPr lvl="1"/>
            <a:r>
              <a:t>Body Level Two</a:t>
            </a:r>
          </a:p>
          <a:p>
            <a:pPr lvl="2"/>
            <a:r>
              <a:t>Body Level Three</a:t>
            </a:r>
          </a:p>
          <a:p>
            <a:pPr lvl="3"/>
            <a:r>
              <a:t>Body Level Four</a:t>
            </a:r>
          </a:p>
          <a:p>
            <a:pPr lvl="4"/>
            <a:r>
              <a:t>Body Level Five</a:t>
            </a:r>
          </a:p>
        </p:txBody>
      </p:sp>
      <p:sp>
        <p:nvSpPr>
          <p:cNvPr id="128"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2.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amp; Bullets">
    <p:spTree>
      <p:nvGrpSpPr>
        <p:cNvPr id="1" name=""/>
        <p:cNvGrpSpPr/>
        <p:nvPr/>
      </p:nvGrpSpPr>
      <p:grpSpPr>
        <a:xfrm>
          <a:off x="0" y="0"/>
          <a:ext cx="0" cy="0"/>
          <a:chOff x="0" y="0"/>
          <a:chExt cx="0" cy="0"/>
        </a:xfrm>
      </p:grpSpPr>
      <p:sp>
        <p:nvSpPr>
          <p:cNvPr id="20" name="Title Text"/>
          <p:cNvSpPr txBox="1"/>
          <p:nvPr>
            <p:ph type="title"/>
          </p:nvPr>
        </p:nvSpPr>
        <p:spPr>
          <a:prstGeom prst="rect">
            <a:avLst/>
          </a:prstGeom>
        </p:spPr>
        <p:txBody>
          <a:bodyPr/>
          <a:lstStyle/>
          <a:p>
            <a:pPr/>
            <a:r>
              <a:t>Title Text</a:t>
            </a:r>
          </a:p>
        </p:txBody>
      </p:sp>
      <p:sp>
        <p:nvSpPr>
          <p:cNvPr id="21" name="Body Level One…"/>
          <p:cNvSpPr txBox="1"/>
          <p:nvPr>
            <p:ph type="body" idx="1"/>
          </p:nvPr>
        </p:nvSpPr>
        <p:spPr>
          <a:xfrm>
            <a:off x="1270000" y="2768600"/>
            <a:ext cx="10464800" cy="5715000"/>
          </a:xfrm>
          <a:prstGeom prst="rect">
            <a:avLst/>
          </a:prstGeom>
        </p:spPr>
        <p:txBody>
          <a:bodyPr/>
          <a:lstStyle>
            <a:lvl1pPr>
              <a:spcBef>
                <a:spcPts val="2400"/>
              </a:spcBef>
            </a:lvl1pPr>
            <a:lvl2pPr>
              <a:spcBef>
                <a:spcPts val="2400"/>
              </a:spcBef>
            </a:lvl2pPr>
            <a:lvl3pPr>
              <a:spcBef>
                <a:spcPts val="2400"/>
              </a:spcBef>
            </a:lvl3pPr>
            <a:lvl4pPr>
              <a:spcBef>
                <a:spcPts val="2400"/>
              </a:spcBef>
            </a:lvl4pPr>
            <a:lvl5pPr>
              <a:spcBef>
                <a:spcPts val="2400"/>
              </a:spcBef>
            </a:lvl5pPr>
          </a:lstStyle>
          <a:p>
            <a:pPr/>
            <a:r>
              <a:t>Body Level One</a:t>
            </a:r>
          </a:p>
          <a:p>
            <a:pPr lvl="1"/>
            <a:r>
              <a:t>Body Level Two</a:t>
            </a:r>
          </a:p>
          <a:p>
            <a:pPr lvl="2"/>
            <a:r>
              <a:t>Body Level Three</a:t>
            </a:r>
          </a:p>
          <a:p>
            <a:pPr lvl="3"/>
            <a:r>
              <a:t>Body Level Four</a:t>
            </a:r>
          </a:p>
          <a:p>
            <a:pPr lvl="4"/>
            <a:r>
              <a:t>Body Level Five</a:t>
            </a:r>
          </a:p>
        </p:txBody>
      </p:sp>
      <p:sp>
        <p:nvSpPr>
          <p:cNvPr id="22"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3.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amp; Bullets - 2 Column">
    <p:spTree>
      <p:nvGrpSpPr>
        <p:cNvPr id="1" name=""/>
        <p:cNvGrpSpPr/>
        <p:nvPr/>
      </p:nvGrpSpPr>
      <p:grpSpPr>
        <a:xfrm>
          <a:off x="0" y="0"/>
          <a:ext cx="0" cy="0"/>
          <a:chOff x="0" y="0"/>
          <a:chExt cx="0" cy="0"/>
        </a:xfrm>
      </p:grpSpPr>
      <p:sp>
        <p:nvSpPr>
          <p:cNvPr id="29" name="Title Text"/>
          <p:cNvSpPr txBox="1"/>
          <p:nvPr>
            <p:ph type="title"/>
          </p:nvPr>
        </p:nvSpPr>
        <p:spPr>
          <a:prstGeom prst="rect">
            <a:avLst/>
          </a:prstGeom>
        </p:spPr>
        <p:txBody>
          <a:bodyPr/>
          <a:lstStyle/>
          <a:p>
            <a:pPr/>
            <a:r>
              <a:t>Title Text</a:t>
            </a:r>
          </a:p>
        </p:txBody>
      </p:sp>
      <p:sp>
        <p:nvSpPr>
          <p:cNvPr id="30" name="Body Level One…"/>
          <p:cNvSpPr txBox="1"/>
          <p:nvPr>
            <p:ph type="body" idx="1"/>
          </p:nvPr>
        </p:nvSpPr>
        <p:spPr>
          <a:xfrm>
            <a:off x="1270000" y="2768600"/>
            <a:ext cx="10464800" cy="5715000"/>
          </a:xfrm>
          <a:prstGeom prst="rect">
            <a:avLst/>
          </a:prstGeom>
        </p:spPr>
        <p:txBody>
          <a:bodyPr numCol="2" spcCol="523240" anchor="t"/>
          <a:lstStyle>
            <a:lvl1pPr marL="812120" indent="-494620">
              <a:spcBef>
                <a:spcPts val="3800"/>
              </a:spcBef>
              <a:defRPr sz="3200"/>
            </a:lvl1pPr>
            <a:lvl2pPr marL="1256620" indent="-494620">
              <a:spcBef>
                <a:spcPts val="3800"/>
              </a:spcBef>
              <a:defRPr sz="3200"/>
            </a:lvl2pPr>
            <a:lvl3pPr marL="1701120" indent="-494620">
              <a:spcBef>
                <a:spcPts val="3800"/>
              </a:spcBef>
              <a:defRPr sz="3200"/>
            </a:lvl3pPr>
            <a:lvl4pPr marL="2145620" indent="-494620">
              <a:spcBef>
                <a:spcPts val="3800"/>
              </a:spcBef>
              <a:defRPr sz="3200"/>
            </a:lvl4pPr>
            <a:lvl5pPr marL="2590120" indent="-494620">
              <a:spcBef>
                <a:spcPts val="3800"/>
              </a:spcBef>
              <a:defRPr sz="3200"/>
            </a:lvl5pPr>
          </a:lstStyle>
          <a:p>
            <a:pPr/>
            <a:r>
              <a:t>Body Level One</a:t>
            </a:r>
          </a:p>
          <a:p>
            <a:pPr lvl="1"/>
            <a:r>
              <a:t>Body Level Two</a:t>
            </a:r>
          </a:p>
          <a:p>
            <a:pPr lvl="2"/>
            <a:r>
              <a:t>Body Level Three</a:t>
            </a:r>
          </a:p>
          <a:p>
            <a:pPr lvl="3"/>
            <a:r>
              <a:t>Body Level Four</a:t>
            </a:r>
          </a:p>
          <a:p>
            <a:pPr lvl="4"/>
            <a:r>
              <a:t>Body Level Five</a:t>
            </a:r>
          </a:p>
        </p:txBody>
      </p:sp>
      <p:sp>
        <p:nvSpPr>
          <p:cNvPr id="31"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4.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Bullets">
    <p:spTree>
      <p:nvGrpSpPr>
        <p:cNvPr id="1" name=""/>
        <p:cNvGrpSpPr/>
        <p:nvPr/>
      </p:nvGrpSpPr>
      <p:grpSpPr>
        <a:xfrm>
          <a:off x="0" y="0"/>
          <a:ext cx="0" cy="0"/>
          <a:chOff x="0" y="0"/>
          <a:chExt cx="0" cy="0"/>
        </a:xfrm>
      </p:grpSpPr>
      <p:sp>
        <p:nvSpPr>
          <p:cNvPr id="38" name="Body Level One…"/>
          <p:cNvSpPr txBox="1"/>
          <p:nvPr>
            <p:ph type="body" idx="1"/>
          </p:nvPr>
        </p:nvSpPr>
        <p:spPr>
          <a:prstGeom prst="rect">
            <a:avLst/>
          </a:prstGeom>
        </p:spPr>
        <p:txBody>
          <a:bodyPr/>
          <a:lstStyle/>
          <a:p>
            <a:pPr/>
            <a:r>
              <a:t>Body Level One</a:t>
            </a:r>
          </a:p>
          <a:p>
            <a:pPr lvl="1"/>
            <a:r>
              <a:t>Body Level Two</a:t>
            </a:r>
          </a:p>
          <a:p>
            <a:pPr lvl="2"/>
            <a:r>
              <a:t>Body Level Three</a:t>
            </a:r>
          </a:p>
          <a:p>
            <a:pPr lvl="3"/>
            <a:r>
              <a:t>Body Level Four</a:t>
            </a:r>
          </a:p>
          <a:p>
            <a:pPr lvl="4"/>
            <a:r>
              <a:t>Body Level Five</a:t>
            </a:r>
          </a:p>
        </p:txBody>
      </p:sp>
      <p:sp>
        <p:nvSpPr>
          <p:cNvPr id="39"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5.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Blank">
    <p:spTree>
      <p:nvGrpSpPr>
        <p:cNvPr id="1" name=""/>
        <p:cNvGrpSpPr/>
        <p:nvPr/>
      </p:nvGrpSpPr>
      <p:grpSpPr>
        <a:xfrm>
          <a:off x="0" y="0"/>
          <a:ext cx="0" cy="0"/>
          <a:chOff x="0" y="0"/>
          <a:chExt cx="0" cy="0"/>
        </a:xfrm>
      </p:grpSpPr>
      <p:sp>
        <p:nvSpPr>
          <p:cNvPr id="46"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6.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 Top">
    <p:spTree>
      <p:nvGrpSpPr>
        <p:cNvPr id="1" name=""/>
        <p:cNvGrpSpPr/>
        <p:nvPr/>
      </p:nvGrpSpPr>
      <p:grpSpPr>
        <a:xfrm>
          <a:off x="0" y="0"/>
          <a:ext cx="0" cy="0"/>
          <a:chOff x="0" y="0"/>
          <a:chExt cx="0" cy="0"/>
        </a:xfrm>
      </p:grpSpPr>
      <p:sp>
        <p:nvSpPr>
          <p:cNvPr id="53" name="Title Text"/>
          <p:cNvSpPr txBox="1"/>
          <p:nvPr>
            <p:ph type="title"/>
          </p:nvPr>
        </p:nvSpPr>
        <p:spPr>
          <a:prstGeom prst="rect">
            <a:avLst/>
          </a:prstGeom>
        </p:spPr>
        <p:txBody>
          <a:bodyPr/>
          <a:lstStyle/>
          <a:p>
            <a:pPr/>
            <a:r>
              <a:t>Title Text</a:t>
            </a:r>
          </a:p>
        </p:txBody>
      </p:sp>
      <p:sp>
        <p:nvSpPr>
          <p:cNvPr id="54"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7.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 Center">
    <p:spTree>
      <p:nvGrpSpPr>
        <p:cNvPr id="1" name=""/>
        <p:cNvGrpSpPr/>
        <p:nvPr/>
      </p:nvGrpSpPr>
      <p:grpSpPr>
        <a:xfrm>
          <a:off x="0" y="0"/>
          <a:ext cx="0" cy="0"/>
          <a:chOff x="0" y="0"/>
          <a:chExt cx="0" cy="0"/>
        </a:xfrm>
      </p:grpSpPr>
      <p:sp>
        <p:nvSpPr>
          <p:cNvPr id="61" name="Title Text"/>
          <p:cNvSpPr txBox="1"/>
          <p:nvPr>
            <p:ph type="title"/>
          </p:nvPr>
        </p:nvSpPr>
        <p:spPr>
          <a:xfrm>
            <a:off x="1270000" y="2971800"/>
            <a:ext cx="10464800" cy="3810000"/>
          </a:xfrm>
          <a:prstGeom prst="rect">
            <a:avLst/>
          </a:prstGeom>
        </p:spPr>
        <p:txBody>
          <a:bodyPr/>
          <a:lstStyle/>
          <a:p>
            <a:pPr/>
            <a:r>
              <a:t>Title Text</a:t>
            </a:r>
          </a:p>
        </p:txBody>
      </p:sp>
      <p:sp>
        <p:nvSpPr>
          <p:cNvPr id="62"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8.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Photo - Horizontal">
    <p:spTree>
      <p:nvGrpSpPr>
        <p:cNvPr id="1" name=""/>
        <p:cNvGrpSpPr/>
        <p:nvPr/>
      </p:nvGrpSpPr>
      <p:grpSpPr>
        <a:xfrm>
          <a:off x="0" y="0"/>
          <a:ext cx="0" cy="0"/>
          <a:chOff x="0" y="0"/>
          <a:chExt cx="0" cy="0"/>
        </a:xfrm>
      </p:grpSpPr>
      <p:sp>
        <p:nvSpPr>
          <p:cNvPr id="69" name="Image"/>
          <p:cNvSpPr/>
          <p:nvPr>
            <p:ph type="pic" sz="half" idx="21"/>
          </p:nvPr>
        </p:nvSpPr>
        <p:spPr>
          <a:xfrm>
            <a:off x="2438400" y="1638300"/>
            <a:ext cx="8128000" cy="5042206"/>
          </a:xfrm>
          <a:prstGeom prst="rect">
            <a:avLst/>
          </a:prstGeom>
        </p:spPr>
        <p:txBody>
          <a:bodyPr lIns="91439" tIns="45719" rIns="91439" bIns="45719" anchor="t"/>
          <a:lstStyle/>
          <a:p>
            <a:pPr/>
          </a:p>
        </p:txBody>
      </p:sp>
      <p:sp>
        <p:nvSpPr>
          <p:cNvPr id="70" name="Title Text"/>
          <p:cNvSpPr txBox="1"/>
          <p:nvPr>
            <p:ph type="title"/>
          </p:nvPr>
        </p:nvSpPr>
        <p:spPr>
          <a:xfrm>
            <a:off x="1270000" y="7366000"/>
            <a:ext cx="10464800" cy="1701800"/>
          </a:xfrm>
          <a:prstGeom prst="rect">
            <a:avLst/>
          </a:prstGeom>
        </p:spPr>
        <p:txBody>
          <a:bodyPr/>
          <a:lstStyle/>
          <a:p>
            <a:pPr/>
            <a:r>
              <a:t>Title Text</a:t>
            </a:r>
          </a:p>
        </p:txBody>
      </p:sp>
      <p:sp>
        <p:nvSpPr>
          <p:cNvPr id="71"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9.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Photo - Horizontal Reflection">
    <p:spTree>
      <p:nvGrpSpPr>
        <p:cNvPr id="1" name=""/>
        <p:cNvGrpSpPr/>
        <p:nvPr/>
      </p:nvGrpSpPr>
      <p:grpSpPr>
        <a:xfrm>
          <a:off x="0" y="0"/>
          <a:ext cx="0" cy="0"/>
          <a:chOff x="0" y="0"/>
          <a:chExt cx="0" cy="0"/>
        </a:xfrm>
      </p:grpSpPr>
      <p:sp>
        <p:nvSpPr>
          <p:cNvPr id="78" name="Image"/>
          <p:cNvSpPr/>
          <p:nvPr>
            <p:ph type="pic" sz="half" idx="21"/>
          </p:nvPr>
        </p:nvSpPr>
        <p:spPr>
          <a:xfrm>
            <a:off x="2438400" y="1638300"/>
            <a:ext cx="8128000" cy="5042206"/>
          </a:xfrm>
          <a:prstGeom prst="rect">
            <a:avLst/>
          </a:prstGeom>
          <a:ln w="25400"/>
          <a:effectLst>
            <a:reflection blurRad="0" stA="50000" stPos="0" endA="0" endPos="40000" dist="0" dir="5400000" fadeDir="5400000" sx="100000" sy="-100000" kx="0" ky="0" algn="bl" rotWithShape="0"/>
          </a:effectLst>
        </p:spPr>
        <p:txBody>
          <a:bodyPr lIns="91439" tIns="45719" rIns="91439" bIns="45719" anchor="t"/>
          <a:lstStyle/>
          <a:p>
            <a:pPr/>
          </a:p>
        </p:txBody>
      </p:sp>
      <p:sp>
        <p:nvSpPr>
          <p:cNvPr id="79" name="Title Text"/>
          <p:cNvSpPr txBox="1"/>
          <p:nvPr>
            <p:ph type="title"/>
          </p:nvPr>
        </p:nvSpPr>
        <p:spPr>
          <a:xfrm>
            <a:off x="1270000" y="7366000"/>
            <a:ext cx="10464800" cy="1701800"/>
          </a:xfrm>
          <a:prstGeom prst="rect">
            <a:avLst/>
          </a:prstGeom>
        </p:spPr>
        <p:txBody>
          <a:bodyPr/>
          <a:lstStyle/>
          <a:p>
            <a:pPr/>
            <a:r>
              <a:t>Title Text</a:t>
            </a:r>
          </a:p>
        </p:txBody>
      </p:sp>
      <p:sp>
        <p:nvSpPr>
          <p:cNvPr id="80"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Masters/_rels/slideMaster1.xml.rels><?xml version="1.0" encoding="UTF-8"?>
<Relationships xmlns="http://schemas.openxmlformats.org/package/2006/relationships"><Relationship Id="rId1" Type="http://schemas.openxmlformats.org/officeDocument/2006/relationships/theme" Target="../theme/theme1.xml"/><Relationship Id="rId2" Type="http://schemas.openxmlformats.org/officeDocument/2006/relationships/slideLayout" Target="../slideLayouts/slideLayout1.xml"/><Relationship Id="rId3" Type="http://schemas.openxmlformats.org/officeDocument/2006/relationships/slideLayout" Target="../slideLayouts/slideLayout2.xml"/><Relationship Id="rId4" Type="http://schemas.openxmlformats.org/officeDocument/2006/relationships/slideLayout" Target="../slideLayouts/slideLayout3.xml"/><Relationship Id="rId5" Type="http://schemas.openxmlformats.org/officeDocument/2006/relationships/slideLayout" Target="../slideLayouts/slideLayout4.xml"/><Relationship Id="rId6" Type="http://schemas.openxmlformats.org/officeDocument/2006/relationships/slideLayout" Target="../slideLayouts/slideLayout5.xml"/><Relationship Id="rId7" Type="http://schemas.openxmlformats.org/officeDocument/2006/relationships/slideLayout" Target="../slideLayouts/slideLayout6.xml"/><Relationship Id="rId8" Type="http://schemas.openxmlformats.org/officeDocument/2006/relationships/slideLayout" Target="../slideLayouts/slideLayout7.xml"/><Relationship Id="rId9" Type="http://schemas.openxmlformats.org/officeDocument/2006/relationships/slideLayout" Target="../slideLayouts/slideLayout8.xml"/><Relationship Id="rId10" Type="http://schemas.openxmlformats.org/officeDocument/2006/relationships/slideLayout" Target="../slideLayouts/slideLayout9.xml"/><Relationship Id="rId11" Type="http://schemas.openxmlformats.org/officeDocument/2006/relationships/slideLayout" Target="../slideLayouts/slideLayout10.xml"/><Relationship Id="rId12" Type="http://schemas.openxmlformats.org/officeDocument/2006/relationships/slideLayout" Target="../slideLayouts/slideLayout11.xml"/><Relationship Id="rId13" Type="http://schemas.openxmlformats.org/officeDocument/2006/relationships/slideLayout" Target="../slideLayouts/slideLayout12.xml"/><Relationship Id="rId14" Type="http://schemas.openxmlformats.org/officeDocument/2006/relationships/slideLayout" Target="../slideLayouts/slideLayout13.xml"/><Relationship Id="rId15"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cSld>
    <p:bg>
      <p:bgPr>
        <a:solidFill>
          <a:srgbClr val="FFFFFF"/>
        </a:solidFill>
      </p:bgPr>
    </p:bg>
    <p:spTree>
      <p:nvGrpSpPr>
        <p:cNvPr id="1" name=""/>
        <p:cNvGrpSpPr/>
        <p:nvPr/>
      </p:nvGrpSpPr>
      <p:grpSpPr>
        <a:xfrm>
          <a:off x="0" y="0"/>
          <a:ext cx="0" cy="0"/>
          <a:chOff x="0" y="0"/>
          <a:chExt cx="0" cy="0"/>
        </a:xfrm>
      </p:grpSpPr>
      <p:sp>
        <p:nvSpPr>
          <p:cNvPr id="2" name="Body Level One…"/>
          <p:cNvSpPr txBox="1"/>
          <p:nvPr>
            <p:ph type="body" idx="1"/>
          </p:nvPr>
        </p:nvSpPr>
        <p:spPr>
          <a:xfrm>
            <a:off x="1270000" y="1270000"/>
            <a:ext cx="10464800" cy="72136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lstStyle/>
          <a:p>
            <a:pPr/>
            <a:r>
              <a:t>Body Level One</a:t>
            </a:r>
          </a:p>
          <a:p>
            <a:pPr lvl="1"/>
            <a:r>
              <a:t>Body Level Two</a:t>
            </a:r>
          </a:p>
          <a:p>
            <a:pPr lvl="2"/>
            <a:r>
              <a:t>Body Level Three</a:t>
            </a:r>
          </a:p>
          <a:p>
            <a:pPr lvl="3"/>
            <a:r>
              <a:t>Body Level Four</a:t>
            </a:r>
          </a:p>
          <a:p>
            <a:pPr lvl="4"/>
            <a:r>
              <a:t>Body Level Five</a:t>
            </a:r>
          </a:p>
        </p:txBody>
      </p:sp>
      <p:sp>
        <p:nvSpPr>
          <p:cNvPr id="3" name="Title Text"/>
          <p:cNvSpPr txBox="1"/>
          <p:nvPr>
            <p:ph type="title"/>
          </p:nvPr>
        </p:nvSpPr>
        <p:spPr>
          <a:xfrm>
            <a:off x="1270000" y="254000"/>
            <a:ext cx="10464800" cy="24384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lstStyle/>
          <a:p>
            <a:pPr/>
            <a:r>
              <a:t>Title Text</a:t>
            </a:r>
          </a:p>
        </p:txBody>
      </p:sp>
      <p:sp>
        <p:nvSpPr>
          <p:cNvPr id="4" name="Slide Number"/>
          <p:cNvSpPr txBox="1"/>
          <p:nvPr>
            <p:ph type="sldNum" sz="quarter" idx="2"/>
          </p:nvPr>
        </p:nvSpPr>
        <p:spPr>
          <a:xfrm>
            <a:off x="6324600" y="9258300"/>
            <a:ext cx="342900" cy="368300"/>
          </a:xfrm>
          <a:prstGeom prst="rect">
            <a:avLst/>
          </a:prstGeom>
          <a:ln w="12700">
            <a:miter lim="400000"/>
          </a:ln>
        </p:spPr>
        <p:txBody>
          <a:bodyPr wrap="none" lIns="50800" tIns="50800" rIns="50800" bIns="50800">
            <a:spAutoFit/>
          </a:bodyPr>
          <a:lstStyle>
            <a:lvl1pPr>
              <a:defRPr sz="1800"/>
            </a:lvl1pPr>
          </a:lstStyle>
          <a:p>
            <a:pPr/>
            <a:fld id="{86CB4B4D-7CA3-9044-876B-883B54F8677D}" type="slidenum"/>
          </a:p>
        </p:txBody>
      </p:sp>
    </p:spTree>
  </p:cSld>
  <p:clrMap bg1="lt1" tx1="dk1" bg2="lt2" tx2="dk2" accent1="accent1" accent2="accent2" accent3="accent3" accent4="accent4" accent5="accent5" accent6="accent6" hlink="hlink" folHlink="folHlink"/>
  <p:sldLayoutIdLst>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 id="2147483660" r:id="rId13"/>
    <p:sldLayoutId id="2147483661" r:id="rId14"/>
    <p:sldLayoutId id="2147483662" r:id="rId15"/>
  </p:sldLayoutIdLst>
  <p:transition xmlns:p14="http://schemas.microsoft.com/office/powerpoint/2010/main" spd="med" advClick="1"/>
  <p:txStyles>
    <p:titleStyle>
      <a:lvl1pPr marL="0" marR="0" indent="0" algn="ctr" defTabSz="584200" rtl="0" latinLnBrk="0">
        <a:lnSpc>
          <a:spcPct val="100000"/>
        </a:lnSpc>
        <a:spcBef>
          <a:spcPts val="0"/>
        </a:spcBef>
        <a:spcAft>
          <a:spcPts val="0"/>
        </a:spcAft>
        <a:buClrTx/>
        <a:buSzTx/>
        <a:buFontTx/>
        <a:buNone/>
        <a:tabLst/>
        <a:defRPr b="0" baseline="0" cap="none" i="0" spc="0" strike="noStrike" sz="8400" u="none">
          <a:solidFill>
            <a:srgbClr val="000000"/>
          </a:solidFill>
          <a:uFillTx/>
          <a:latin typeface="+mn-lt"/>
          <a:ea typeface="+mn-ea"/>
          <a:cs typeface="+mn-cs"/>
          <a:sym typeface="Gill Sans"/>
        </a:defRPr>
      </a:lvl1pPr>
      <a:lvl2pPr marL="0" marR="0" indent="228600" algn="ctr" defTabSz="584200" rtl="0" latinLnBrk="0">
        <a:lnSpc>
          <a:spcPct val="100000"/>
        </a:lnSpc>
        <a:spcBef>
          <a:spcPts val="0"/>
        </a:spcBef>
        <a:spcAft>
          <a:spcPts val="0"/>
        </a:spcAft>
        <a:buClrTx/>
        <a:buSzTx/>
        <a:buFontTx/>
        <a:buNone/>
        <a:tabLst/>
        <a:defRPr b="0" baseline="0" cap="none" i="0" spc="0" strike="noStrike" sz="8400" u="none">
          <a:solidFill>
            <a:srgbClr val="000000"/>
          </a:solidFill>
          <a:uFillTx/>
          <a:latin typeface="+mn-lt"/>
          <a:ea typeface="+mn-ea"/>
          <a:cs typeface="+mn-cs"/>
          <a:sym typeface="Gill Sans"/>
        </a:defRPr>
      </a:lvl2pPr>
      <a:lvl3pPr marL="0" marR="0" indent="457200" algn="ctr" defTabSz="584200" rtl="0" latinLnBrk="0">
        <a:lnSpc>
          <a:spcPct val="100000"/>
        </a:lnSpc>
        <a:spcBef>
          <a:spcPts val="0"/>
        </a:spcBef>
        <a:spcAft>
          <a:spcPts val="0"/>
        </a:spcAft>
        <a:buClrTx/>
        <a:buSzTx/>
        <a:buFontTx/>
        <a:buNone/>
        <a:tabLst/>
        <a:defRPr b="0" baseline="0" cap="none" i="0" spc="0" strike="noStrike" sz="8400" u="none">
          <a:solidFill>
            <a:srgbClr val="000000"/>
          </a:solidFill>
          <a:uFillTx/>
          <a:latin typeface="+mn-lt"/>
          <a:ea typeface="+mn-ea"/>
          <a:cs typeface="+mn-cs"/>
          <a:sym typeface="Gill Sans"/>
        </a:defRPr>
      </a:lvl3pPr>
      <a:lvl4pPr marL="0" marR="0" indent="685800" algn="ctr" defTabSz="584200" rtl="0" latinLnBrk="0">
        <a:lnSpc>
          <a:spcPct val="100000"/>
        </a:lnSpc>
        <a:spcBef>
          <a:spcPts val="0"/>
        </a:spcBef>
        <a:spcAft>
          <a:spcPts val="0"/>
        </a:spcAft>
        <a:buClrTx/>
        <a:buSzTx/>
        <a:buFontTx/>
        <a:buNone/>
        <a:tabLst/>
        <a:defRPr b="0" baseline="0" cap="none" i="0" spc="0" strike="noStrike" sz="8400" u="none">
          <a:solidFill>
            <a:srgbClr val="000000"/>
          </a:solidFill>
          <a:uFillTx/>
          <a:latin typeface="+mn-lt"/>
          <a:ea typeface="+mn-ea"/>
          <a:cs typeface="+mn-cs"/>
          <a:sym typeface="Gill Sans"/>
        </a:defRPr>
      </a:lvl4pPr>
      <a:lvl5pPr marL="0" marR="0" indent="914400" algn="ctr" defTabSz="584200" rtl="0" latinLnBrk="0">
        <a:lnSpc>
          <a:spcPct val="100000"/>
        </a:lnSpc>
        <a:spcBef>
          <a:spcPts val="0"/>
        </a:spcBef>
        <a:spcAft>
          <a:spcPts val="0"/>
        </a:spcAft>
        <a:buClrTx/>
        <a:buSzTx/>
        <a:buFontTx/>
        <a:buNone/>
        <a:tabLst/>
        <a:defRPr b="0" baseline="0" cap="none" i="0" spc="0" strike="noStrike" sz="8400" u="none">
          <a:solidFill>
            <a:srgbClr val="000000"/>
          </a:solidFill>
          <a:uFillTx/>
          <a:latin typeface="+mn-lt"/>
          <a:ea typeface="+mn-ea"/>
          <a:cs typeface="+mn-cs"/>
          <a:sym typeface="Gill Sans"/>
        </a:defRPr>
      </a:lvl5pPr>
      <a:lvl6pPr marL="0" marR="0" indent="1143000" algn="ctr" defTabSz="584200" rtl="0" latinLnBrk="0">
        <a:lnSpc>
          <a:spcPct val="100000"/>
        </a:lnSpc>
        <a:spcBef>
          <a:spcPts val="0"/>
        </a:spcBef>
        <a:spcAft>
          <a:spcPts val="0"/>
        </a:spcAft>
        <a:buClrTx/>
        <a:buSzTx/>
        <a:buFontTx/>
        <a:buNone/>
        <a:tabLst/>
        <a:defRPr b="0" baseline="0" cap="none" i="0" spc="0" strike="noStrike" sz="8400" u="none">
          <a:solidFill>
            <a:srgbClr val="000000"/>
          </a:solidFill>
          <a:uFillTx/>
          <a:latin typeface="+mn-lt"/>
          <a:ea typeface="+mn-ea"/>
          <a:cs typeface="+mn-cs"/>
          <a:sym typeface="Gill Sans"/>
        </a:defRPr>
      </a:lvl6pPr>
      <a:lvl7pPr marL="0" marR="0" indent="1371600" algn="ctr" defTabSz="584200" rtl="0" latinLnBrk="0">
        <a:lnSpc>
          <a:spcPct val="100000"/>
        </a:lnSpc>
        <a:spcBef>
          <a:spcPts val="0"/>
        </a:spcBef>
        <a:spcAft>
          <a:spcPts val="0"/>
        </a:spcAft>
        <a:buClrTx/>
        <a:buSzTx/>
        <a:buFontTx/>
        <a:buNone/>
        <a:tabLst/>
        <a:defRPr b="0" baseline="0" cap="none" i="0" spc="0" strike="noStrike" sz="8400" u="none">
          <a:solidFill>
            <a:srgbClr val="000000"/>
          </a:solidFill>
          <a:uFillTx/>
          <a:latin typeface="+mn-lt"/>
          <a:ea typeface="+mn-ea"/>
          <a:cs typeface="+mn-cs"/>
          <a:sym typeface="Gill Sans"/>
        </a:defRPr>
      </a:lvl7pPr>
      <a:lvl8pPr marL="0" marR="0" indent="1600200" algn="ctr" defTabSz="584200" rtl="0" latinLnBrk="0">
        <a:lnSpc>
          <a:spcPct val="100000"/>
        </a:lnSpc>
        <a:spcBef>
          <a:spcPts val="0"/>
        </a:spcBef>
        <a:spcAft>
          <a:spcPts val="0"/>
        </a:spcAft>
        <a:buClrTx/>
        <a:buSzTx/>
        <a:buFontTx/>
        <a:buNone/>
        <a:tabLst/>
        <a:defRPr b="0" baseline="0" cap="none" i="0" spc="0" strike="noStrike" sz="8400" u="none">
          <a:solidFill>
            <a:srgbClr val="000000"/>
          </a:solidFill>
          <a:uFillTx/>
          <a:latin typeface="+mn-lt"/>
          <a:ea typeface="+mn-ea"/>
          <a:cs typeface="+mn-cs"/>
          <a:sym typeface="Gill Sans"/>
        </a:defRPr>
      </a:lvl8pPr>
      <a:lvl9pPr marL="0" marR="0" indent="1828800" algn="ctr" defTabSz="584200" rtl="0" latinLnBrk="0">
        <a:lnSpc>
          <a:spcPct val="100000"/>
        </a:lnSpc>
        <a:spcBef>
          <a:spcPts val="0"/>
        </a:spcBef>
        <a:spcAft>
          <a:spcPts val="0"/>
        </a:spcAft>
        <a:buClrTx/>
        <a:buSzTx/>
        <a:buFontTx/>
        <a:buNone/>
        <a:tabLst/>
        <a:defRPr b="0" baseline="0" cap="none" i="0" spc="0" strike="noStrike" sz="8400" u="none">
          <a:solidFill>
            <a:srgbClr val="000000"/>
          </a:solidFill>
          <a:uFillTx/>
          <a:latin typeface="+mn-lt"/>
          <a:ea typeface="+mn-ea"/>
          <a:cs typeface="+mn-cs"/>
          <a:sym typeface="Gill Sans"/>
        </a:defRPr>
      </a:lvl9pPr>
    </p:titleStyle>
    <p:bodyStyle>
      <a:lvl1pPr marL="889000" marR="0" indent="-571500" algn="l" defTabSz="584200" rtl="0" latinLnBrk="0">
        <a:lnSpc>
          <a:spcPct val="100000"/>
        </a:lnSpc>
        <a:spcBef>
          <a:spcPts val="4800"/>
        </a:spcBef>
        <a:spcAft>
          <a:spcPts val="0"/>
        </a:spcAft>
        <a:buClrTx/>
        <a:buSzPct val="171000"/>
        <a:buFontTx/>
        <a:buChar char="•"/>
        <a:tabLst/>
        <a:defRPr b="0" baseline="0" cap="none" i="0" spc="0" strike="noStrike" sz="4200" u="none">
          <a:solidFill>
            <a:srgbClr val="000000"/>
          </a:solidFill>
          <a:uFillTx/>
          <a:latin typeface="+mn-lt"/>
          <a:ea typeface="+mn-ea"/>
          <a:cs typeface="+mn-cs"/>
          <a:sym typeface="Gill Sans"/>
        </a:defRPr>
      </a:lvl1pPr>
      <a:lvl2pPr marL="1333500" marR="0" indent="-571500" algn="l" defTabSz="584200" rtl="0" latinLnBrk="0">
        <a:lnSpc>
          <a:spcPct val="100000"/>
        </a:lnSpc>
        <a:spcBef>
          <a:spcPts val="4800"/>
        </a:spcBef>
        <a:spcAft>
          <a:spcPts val="0"/>
        </a:spcAft>
        <a:buClrTx/>
        <a:buSzPct val="171000"/>
        <a:buFontTx/>
        <a:buChar char="•"/>
        <a:tabLst/>
        <a:defRPr b="0" baseline="0" cap="none" i="0" spc="0" strike="noStrike" sz="4200" u="none">
          <a:solidFill>
            <a:srgbClr val="000000"/>
          </a:solidFill>
          <a:uFillTx/>
          <a:latin typeface="+mn-lt"/>
          <a:ea typeface="+mn-ea"/>
          <a:cs typeface="+mn-cs"/>
          <a:sym typeface="Gill Sans"/>
        </a:defRPr>
      </a:lvl2pPr>
      <a:lvl3pPr marL="1778000" marR="0" indent="-571500" algn="l" defTabSz="584200" rtl="0" latinLnBrk="0">
        <a:lnSpc>
          <a:spcPct val="100000"/>
        </a:lnSpc>
        <a:spcBef>
          <a:spcPts val="4800"/>
        </a:spcBef>
        <a:spcAft>
          <a:spcPts val="0"/>
        </a:spcAft>
        <a:buClrTx/>
        <a:buSzPct val="171000"/>
        <a:buFontTx/>
        <a:buChar char="•"/>
        <a:tabLst/>
        <a:defRPr b="0" baseline="0" cap="none" i="0" spc="0" strike="noStrike" sz="4200" u="none">
          <a:solidFill>
            <a:srgbClr val="000000"/>
          </a:solidFill>
          <a:uFillTx/>
          <a:latin typeface="+mn-lt"/>
          <a:ea typeface="+mn-ea"/>
          <a:cs typeface="+mn-cs"/>
          <a:sym typeface="Gill Sans"/>
        </a:defRPr>
      </a:lvl3pPr>
      <a:lvl4pPr marL="2222500" marR="0" indent="-571500" algn="l" defTabSz="584200" rtl="0" latinLnBrk="0">
        <a:lnSpc>
          <a:spcPct val="100000"/>
        </a:lnSpc>
        <a:spcBef>
          <a:spcPts val="4800"/>
        </a:spcBef>
        <a:spcAft>
          <a:spcPts val="0"/>
        </a:spcAft>
        <a:buClrTx/>
        <a:buSzPct val="171000"/>
        <a:buFontTx/>
        <a:buChar char="•"/>
        <a:tabLst/>
        <a:defRPr b="0" baseline="0" cap="none" i="0" spc="0" strike="noStrike" sz="4200" u="none">
          <a:solidFill>
            <a:srgbClr val="000000"/>
          </a:solidFill>
          <a:uFillTx/>
          <a:latin typeface="+mn-lt"/>
          <a:ea typeface="+mn-ea"/>
          <a:cs typeface="+mn-cs"/>
          <a:sym typeface="Gill Sans"/>
        </a:defRPr>
      </a:lvl4pPr>
      <a:lvl5pPr marL="2667000" marR="0" indent="-571500" algn="l" defTabSz="584200" rtl="0" latinLnBrk="0">
        <a:lnSpc>
          <a:spcPct val="100000"/>
        </a:lnSpc>
        <a:spcBef>
          <a:spcPts val="4800"/>
        </a:spcBef>
        <a:spcAft>
          <a:spcPts val="0"/>
        </a:spcAft>
        <a:buClrTx/>
        <a:buSzPct val="171000"/>
        <a:buFontTx/>
        <a:buChar char="•"/>
        <a:tabLst/>
        <a:defRPr b="0" baseline="0" cap="none" i="0" spc="0" strike="noStrike" sz="4200" u="none">
          <a:solidFill>
            <a:srgbClr val="000000"/>
          </a:solidFill>
          <a:uFillTx/>
          <a:latin typeface="+mn-lt"/>
          <a:ea typeface="+mn-ea"/>
          <a:cs typeface="+mn-cs"/>
          <a:sym typeface="Gill Sans"/>
        </a:defRPr>
      </a:lvl5pPr>
      <a:lvl6pPr marL="3022600" marR="0" indent="-571500" algn="l" defTabSz="584200" rtl="0" latinLnBrk="0">
        <a:lnSpc>
          <a:spcPct val="100000"/>
        </a:lnSpc>
        <a:spcBef>
          <a:spcPts val="4800"/>
        </a:spcBef>
        <a:spcAft>
          <a:spcPts val="0"/>
        </a:spcAft>
        <a:buClrTx/>
        <a:buSzPct val="171000"/>
        <a:buFontTx/>
        <a:buChar char="•"/>
        <a:tabLst/>
        <a:defRPr b="0" baseline="0" cap="none" i="0" spc="0" strike="noStrike" sz="4200" u="none">
          <a:solidFill>
            <a:srgbClr val="000000"/>
          </a:solidFill>
          <a:uFillTx/>
          <a:latin typeface="+mn-lt"/>
          <a:ea typeface="+mn-ea"/>
          <a:cs typeface="+mn-cs"/>
          <a:sym typeface="Gill Sans"/>
        </a:defRPr>
      </a:lvl6pPr>
      <a:lvl7pPr marL="3378200" marR="0" indent="-571500" algn="l" defTabSz="584200" rtl="0" latinLnBrk="0">
        <a:lnSpc>
          <a:spcPct val="100000"/>
        </a:lnSpc>
        <a:spcBef>
          <a:spcPts val="4800"/>
        </a:spcBef>
        <a:spcAft>
          <a:spcPts val="0"/>
        </a:spcAft>
        <a:buClrTx/>
        <a:buSzPct val="171000"/>
        <a:buFontTx/>
        <a:buChar char="•"/>
        <a:tabLst/>
        <a:defRPr b="0" baseline="0" cap="none" i="0" spc="0" strike="noStrike" sz="4200" u="none">
          <a:solidFill>
            <a:srgbClr val="000000"/>
          </a:solidFill>
          <a:uFillTx/>
          <a:latin typeface="+mn-lt"/>
          <a:ea typeface="+mn-ea"/>
          <a:cs typeface="+mn-cs"/>
          <a:sym typeface="Gill Sans"/>
        </a:defRPr>
      </a:lvl7pPr>
      <a:lvl8pPr marL="3733800" marR="0" indent="-571500" algn="l" defTabSz="584200" rtl="0" latinLnBrk="0">
        <a:lnSpc>
          <a:spcPct val="100000"/>
        </a:lnSpc>
        <a:spcBef>
          <a:spcPts val="4800"/>
        </a:spcBef>
        <a:spcAft>
          <a:spcPts val="0"/>
        </a:spcAft>
        <a:buClrTx/>
        <a:buSzPct val="171000"/>
        <a:buFontTx/>
        <a:buChar char="•"/>
        <a:tabLst/>
        <a:defRPr b="0" baseline="0" cap="none" i="0" spc="0" strike="noStrike" sz="4200" u="none">
          <a:solidFill>
            <a:srgbClr val="000000"/>
          </a:solidFill>
          <a:uFillTx/>
          <a:latin typeface="+mn-lt"/>
          <a:ea typeface="+mn-ea"/>
          <a:cs typeface="+mn-cs"/>
          <a:sym typeface="Gill Sans"/>
        </a:defRPr>
      </a:lvl8pPr>
      <a:lvl9pPr marL="4089400" marR="0" indent="-571500" algn="l" defTabSz="584200" rtl="0" latinLnBrk="0">
        <a:lnSpc>
          <a:spcPct val="100000"/>
        </a:lnSpc>
        <a:spcBef>
          <a:spcPts val="4800"/>
        </a:spcBef>
        <a:spcAft>
          <a:spcPts val="0"/>
        </a:spcAft>
        <a:buClrTx/>
        <a:buSzPct val="171000"/>
        <a:buFontTx/>
        <a:buChar char="•"/>
        <a:tabLst/>
        <a:defRPr b="0" baseline="0" cap="none" i="0" spc="0" strike="noStrike" sz="4200" u="none">
          <a:solidFill>
            <a:srgbClr val="000000"/>
          </a:solidFill>
          <a:uFillTx/>
          <a:latin typeface="+mn-lt"/>
          <a:ea typeface="+mn-ea"/>
          <a:cs typeface="+mn-cs"/>
          <a:sym typeface="Gill Sans"/>
        </a:defRPr>
      </a:lvl9pPr>
    </p:bodyStyle>
    <p:otherStyle>
      <a:lvl1pPr marL="0" marR="0" indent="0" algn="ctr" defTabSz="584200" latinLnBrk="0">
        <a:lnSpc>
          <a:spcPct val="100000"/>
        </a:lnSpc>
        <a:spcBef>
          <a:spcPts val="0"/>
        </a:spcBef>
        <a:spcAft>
          <a:spcPts val="0"/>
        </a:spcAft>
        <a:buClrTx/>
        <a:buSzTx/>
        <a:buFontTx/>
        <a:buNone/>
        <a:tabLst/>
        <a:defRPr b="0" baseline="0" cap="none" i="0" spc="0" strike="noStrike" sz="1800" u="none">
          <a:solidFill>
            <a:schemeClr val="tx1"/>
          </a:solidFill>
          <a:uFillTx/>
          <a:latin typeface="+mn-lt"/>
          <a:ea typeface="+mn-ea"/>
          <a:cs typeface="+mn-cs"/>
          <a:sym typeface="Gill Sans"/>
        </a:defRPr>
      </a:lvl1pPr>
      <a:lvl2pPr marL="0" marR="0" indent="228600" algn="ctr" defTabSz="584200" latinLnBrk="0">
        <a:lnSpc>
          <a:spcPct val="100000"/>
        </a:lnSpc>
        <a:spcBef>
          <a:spcPts val="0"/>
        </a:spcBef>
        <a:spcAft>
          <a:spcPts val="0"/>
        </a:spcAft>
        <a:buClrTx/>
        <a:buSzTx/>
        <a:buFontTx/>
        <a:buNone/>
        <a:tabLst/>
        <a:defRPr b="0" baseline="0" cap="none" i="0" spc="0" strike="noStrike" sz="1800" u="none">
          <a:solidFill>
            <a:schemeClr val="tx1"/>
          </a:solidFill>
          <a:uFillTx/>
          <a:latin typeface="+mn-lt"/>
          <a:ea typeface="+mn-ea"/>
          <a:cs typeface="+mn-cs"/>
          <a:sym typeface="Gill Sans"/>
        </a:defRPr>
      </a:lvl2pPr>
      <a:lvl3pPr marL="0" marR="0" indent="457200" algn="ctr" defTabSz="584200" latinLnBrk="0">
        <a:lnSpc>
          <a:spcPct val="100000"/>
        </a:lnSpc>
        <a:spcBef>
          <a:spcPts val="0"/>
        </a:spcBef>
        <a:spcAft>
          <a:spcPts val="0"/>
        </a:spcAft>
        <a:buClrTx/>
        <a:buSzTx/>
        <a:buFontTx/>
        <a:buNone/>
        <a:tabLst/>
        <a:defRPr b="0" baseline="0" cap="none" i="0" spc="0" strike="noStrike" sz="1800" u="none">
          <a:solidFill>
            <a:schemeClr val="tx1"/>
          </a:solidFill>
          <a:uFillTx/>
          <a:latin typeface="+mn-lt"/>
          <a:ea typeface="+mn-ea"/>
          <a:cs typeface="+mn-cs"/>
          <a:sym typeface="Gill Sans"/>
        </a:defRPr>
      </a:lvl3pPr>
      <a:lvl4pPr marL="0" marR="0" indent="685800" algn="ctr" defTabSz="584200" latinLnBrk="0">
        <a:lnSpc>
          <a:spcPct val="100000"/>
        </a:lnSpc>
        <a:spcBef>
          <a:spcPts val="0"/>
        </a:spcBef>
        <a:spcAft>
          <a:spcPts val="0"/>
        </a:spcAft>
        <a:buClrTx/>
        <a:buSzTx/>
        <a:buFontTx/>
        <a:buNone/>
        <a:tabLst/>
        <a:defRPr b="0" baseline="0" cap="none" i="0" spc="0" strike="noStrike" sz="1800" u="none">
          <a:solidFill>
            <a:schemeClr val="tx1"/>
          </a:solidFill>
          <a:uFillTx/>
          <a:latin typeface="+mn-lt"/>
          <a:ea typeface="+mn-ea"/>
          <a:cs typeface="+mn-cs"/>
          <a:sym typeface="Gill Sans"/>
        </a:defRPr>
      </a:lvl4pPr>
      <a:lvl5pPr marL="0" marR="0" indent="914400" algn="ctr" defTabSz="584200" latinLnBrk="0">
        <a:lnSpc>
          <a:spcPct val="100000"/>
        </a:lnSpc>
        <a:spcBef>
          <a:spcPts val="0"/>
        </a:spcBef>
        <a:spcAft>
          <a:spcPts val="0"/>
        </a:spcAft>
        <a:buClrTx/>
        <a:buSzTx/>
        <a:buFontTx/>
        <a:buNone/>
        <a:tabLst/>
        <a:defRPr b="0" baseline="0" cap="none" i="0" spc="0" strike="noStrike" sz="1800" u="none">
          <a:solidFill>
            <a:schemeClr val="tx1"/>
          </a:solidFill>
          <a:uFillTx/>
          <a:latin typeface="+mn-lt"/>
          <a:ea typeface="+mn-ea"/>
          <a:cs typeface="+mn-cs"/>
          <a:sym typeface="Gill Sans"/>
        </a:defRPr>
      </a:lvl5pPr>
      <a:lvl6pPr marL="0" marR="0" indent="1143000" algn="ctr" defTabSz="584200" latinLnBrk="0">
        <a:lnSpc>
          <a:spcPct val="100000"/>
        </a:lnSpc>
        <a:spcBef>
          <a:spcPts val="0"/>
        </a:spcBef>
        <a:spcAft>
          <a:spcPts val="0"/>
        </a:spcAft>
        <a:buClrTx/>
        <a:buSzTx/>
        <a:buFontTx/>
        <a:buNone/>
        <a:tabLst/>
        <a:defRPr b="0" baseline="0" cap="none" i="0" spc="0" strike="noStrike" sz="1800" u="none">
          <a:solidFill>
            <a:schemeClr val="tx1"/>
          </a:solidFill>
          <a:uFillTx/>
          <a:latin typeface="+mn-lt"/>
          <a:ea typeface="+mn-ea"/>
          <a:cs typeface="+mn-cs"/>
          <a:sym typeface="Gill Sans"/>
        </a:defRPr>
      </a:lvl6pPr>
      <a:lvl7pPr marL="0" marR="0" indent="1371600" algn="ctr" defTabSz="584200" latinLnBrk="0">
        <a:lnSpc>
          <a:spcPct val="100000"/>
        </a:lnSpc>
        <a:spcBef>
          <a:spcPts val="0"/>
        </a:spcBef>
        <a:spcAft>
          <a:spcPts val="0"/>
        </a:spcAft>
        <a:buClrTx/>
        <a:buSzTx/>
        <a:buFontTx/>
        <a:buNone/>
        <a:tabLst/>
        <a:defRPr b="0" baseline="0" cap="none" i="0" spc="0" strike="noStrike" sz="1800" u="none">
          <a:solidFill>
            <a:schemeClr val="tx1"/>
          </a:solidFill>
          <a:uFillTx/>
          <a:latin typeface="+mn-lt"/>
          <a:ea typeface="+mn-ea"/>
          <a:cs typeface="+mn-cs"/>
          <a:sym typeface="Gill Sans"/>
        </a:defRPr>
      </a:lvl7pPr>
      <a:lvl8pPr marL="0" marR="0" indent="1600200" algn="ctr" defTabSz="584200" latinLnBrk="0">
        <a:lnSpc>
          <a:spcPct val="100000"/>
        </a:lnSpc>
        <a:spcBef>
          <a:spcPts val="0"/>
        </a:spcBef>
        <a:spcAft>
          <a:spcPts val="0"/>
        </a:spcAft>
        <a:buClrTx/>
        <a:buSzTx/>
        <a:buFontTx/>
        <a:buNone/>
        <a:tabLst/>
        <a:defRPr b="0" baseline="0" cap="none" i="0" spc="0" strike="noStrike" sz="1800" u="none">
          <a:solidFill>
            <a:schemeClr val="tx1"/>
          </a:solidFill>
          <a:uFillTx/>
          <a:latin typeface="+mn-lt"/>
          <a:ea typeface="+mn-ea"/>
          <a:cs typeface="+mn-cs"/>
          <a:sym typeface="Gill Sans"/>
        </a:defRPr>
      </a:lvl8pPr>
      <a:lvl9pPr marL="0" marR="0" indent="1828800" algn="ctr" defTabSz="584200" latinLnBrk="0">
        <a:lnSpc>
          <a:spcPct val="100000"/>
        </a:lnSpc>
        <a:spcBef>
          <a:spcPts val="0"/>
        </a:spcBef>
        <a:spcAft>
          <a:spcPts val="0"/>
        </a:spcAft>
        <a:buClrTx/>
        <a:buSzTx/>
        <a:buFontTx/>
        <a:buNone/>
        <a:tabLst/>
        <a:defRPr b="0" baseline="0" cap="none" i="0" spc="0" strike="noStrike" sz="1800" u="none">
          <a:solidFill>
            <a:schemeClr val="tx1"/>
          </a:solidFill>
          <a:uFillTx/>
          <a:latin typeface="+mn-lt"/>
          <a:ea typeface="+mn-ea"/>
          <a:cs typeface="+mn-cs"/>
          <a:sym typeface="Gill Sans"/>
        </a:defRPr>
      </a:lvl9pPr>
    </p:otherStyle>
  </p:txStyles>
</p:sldMaster>
</file>

<file path=ppt/slides/_rels/slide1.xml.rels><?xml version="1.0" encoding="UTF-8"?>
<Relationships xmlns="http://schemas.openxmlformats.org/package/2006/relationships"><Relationship Id="rId1" Type="http://schemas.openxmlformats.org/officeDocument/2006/relationships/slideLayout" Target="../slideLayouts/slideLayout10.xml"/></Relationships>

</file>

<file path=ppt/slides/_rels/slide10.xml.rels><?xml version="1.0" encoding="UTF-8"?>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image" Target="../media/image3.png"/></Relationships>

</file>

<file path=ppt/slides/_rels/slide11.xml.rels><?xml version="1.0" encoding="UTF-8"?>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image" Target="../media/image3.png"/></Relationships>

</file>

<file path=ppt/slides/_rels/slide12.xml.rels><?xml version="1.0" encoding="UTF-8"?>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image" Target="../media/image3.png"/></Relationships>

</file>

<file path=ppt/slides/_rels/slide13.xml.rels><?xml version="1.0" encoding="UTF-8"?>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image" Target="../media/image3.png"/></Relationships>

</file>

<file path=ppt/slides/_rels/slide14.xml.rels><?xml version="1.0" encoding="UTF-8"?>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image" Target="../media/image4.png"/></Relationships>

</file>

<file path=ppt/slides/_rels/slide15.xml.rels><?xml version="1.0" encoding="UTF-8"?>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image" Target="../media/image5.png"/></Relationships>

</file>

<file path=ppt/slides/_rels/slide16.xml.rels><?xml version="1.0" encoding="UTF-8"?>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image" Target="../media/image6.png"/></Relationships>

</file>

<file path=ppt/slides/_rels/slide17.xml.rels><?xml version="1.0" encoding="UTF-8"?>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image" Target="../media/image1.tif"/><Relationship Id="rId3" Type="http://schemas.openxmlformats.org/officeDocument/2006/relationships/image" Target="../media/image2.tif"/></Relationships>

</file>

<file path=ppt/slides/_rels/slide18.xml.rels><?xml version="1.0" encoding="UTF-8"?>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image" Target="../media/image1.jpeg"/></Relationships>

</file>

<file path=ppt/slides/_rels/slide19.xml.rels><?xml version="1.0" encoding="UTF-8"?>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image" Target="../media/image7.png"/></Relationships>

</file>

<file path=ppt/slides/_rels/slide2.xml.rels><?xml version="1.0" encoding="UTF-8"?>
<Relationships xmlns="http://schemas.openxmlformats.org/package/2006/relationships"><Relationship Id="rId1" Type="http://schemas.openxmlformats.org/officeDocument/2006/relationships/slideLayout" Target="../slideLayouts/slideLayout10.xml"/></Relationships>

</file>

<file path=ppt/slides/_rels/slide20.xml.rels><?xml version="1.0" encoding="UTF-8"?>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image" Target="../media/image2.jpeg"/></Relationships>

</file>

<file path=ppt/slides/_rels/slide21.xml.rels><?xml version="1.0" encoding="UTF-8"?>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image" Target="../media/image8.png"/></Relationships>

</file>

<file path=ppt/slides/_rels/slide22.xml.rels><?xml version="1.0" encoding="UTF-8"?>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image" Target="../media/image9.png"/></Relationships>

</file>

<file path=ppt/slides/_rels/slide23.xml.rels><?xml version="1.0" encoding="UTF-8"?>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image" Target="../media/image10.png"/></Relationships>

</file>

<file path=ppt/slides/_rels/slide24.xml.rels><?xml version="1.0" encoding="UTF-8"?>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image" Target="../media/image3.tif"/></Relationships>

</file>

<file path=ppt/slides/_rels/slide25.xml.rels><?xml version="1.0" encoding="UTF-8"?>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image" Target="../media/image11.png"/></Relationships>

</file>

<file path=ppt/slides/_rels/slide26.xml.rels><?xml version="1.0" encoding="UTF-8"?>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image" Target="../media/image12.png"/></Relationships>

</file>

<file path=ppt/slides/_rels/slide27.xml.rels><?xml version="1.0" encoding="UTF-8"?>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image" Target="../media/image13.png"/></Relationships>

</file>

<file path=ppt/slides/_rels/slide28.xml.rels><?xml version="1.0" encoding="UTF-8"?>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image" Target="../media/image4.tif"/></Relationships>

</file>

<file path=ppt/slides/_rels/slide29.xml.rels><?xml version="1.0" encoding="UTF-8"?>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image" Target="../media/image5.tif"/></Relationships>

</file>

<file path=ppt/slides/_rels/slide3.xml.rels><?xml version="1.0" encoding="UTF-8"?>
<Relationships xmlns="http://schemas.openxmlformats.org/package/2006/relationships"><Relationship Id="rId1" Type="http://schemas.openxmlformats.org/officeDocument/2006/relationships/slideLayout" Target="../slideLayouts/slideLayout10.xml"/></Relationships>

</file>

<file path=ppt/slides/_rels/slide30.xml.rels><?xml version="1.0" encoding="UTF-8"?>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image" Target="../media/image14.png"/></Relationships>

</file>

<file path=ppt/slides/_rels/slide31.xml.rels><?xml version="1.0" encoding="UTF-8"?>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image" Target="../media/image6.tif"/></Relationships>

</file>

<file path=ppt/slides/_rels/slide32.xml.rels><?xml version="1.0" encoding="UTF-8"?>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image" Target="../media/image7.tif"/></Relationships>

</file>

<file path=ppt/slides/_rels/slide33.xml.rels><?xml version="1.0" encoding="UTF-8"?>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image" Target="../media/image15.png"/></Relationships>

</file>

<file path=ppt/slides/_rels/slide34.xml.rels><?xml version="1.0" encoding="UTF-8"?>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image" Target="../media/image16.png"/></Relationships>

</file>

<file path=ppt/slides/_rels/slide35.xml.rels><?xml version="1.0" encoding="UTF-8"?>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image" Target="../media/image8.tif"/></Relationships>

</file>

<file path=ppt/slides/_rels/slide36.xml.rels><?xml version="1.0" encoding="UTF-8"?>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image" Target="../media/image3.jpeg"/></Relationships>

</file>

<file path=ppt/slides/_rels/slide37.xml.rels><?xml version="1.0" encoding="UTF-8"?>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image" Target="../media/image17.png"/></Relationships>

</file>

<file path=ppt/slides/_rels/slide38.xml.rels><?xml version="1.0" encoding="UTF-8"?>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image" Target="../media/image9.tif"/></Relationships>

</file>

<file path=ppt/slides/_rels/slide39.xml.rels><?xml version="1.0" encoding="UTF-8"?>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image" Target="../media/image18.png"/></Relationships>

</file>

<file path=ppt/slides/_rels/slide4.xml.rels><?xml version="1.0" encoding="UTF-8"?>
<Relationships xmlns="http://schemas.openxmlformats.org/package/2006/relationships"><Relationship Id="rId1" Type="http://schemas.openxmlformats.org/officeDocument/2006/relationships/slideLayout" Target="../slideLayouts/slideLayout10.xml"/></Relationships>

</file>

<file path=ppt/slides/_rels/slide40.xml.rels><?xml version="1.0" encoding="UTF-8"?>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image" Target="../media/image19.png"/></Relationships>

</file>

<file path=ppt/slides/_rels/slide41.xml.rels><?xml version="1.0" encoding="UTF-8"?>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image" Target="../media/image10.tif"/></Relationships>

</file>

<file path=ppt/slides/_rels/slide42.xml.rels><?xml version="1.0" encoding="UTF-8"?>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image" Target="../media/image11.tif"/></Relationships>

</file>

<file path=ppt/slides/_rels/slide43.xml.rels><?xml version="1.0" encoding="UTF-8"?>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image" Target="../media/image20.png"/></Relationships>

</file>

<file path=ppt/slides/_rels/slide44.xml.rels><?xml version="1.0" encoding="UTF-8"?>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image" Target="../media/image12.tif"/></Relationships>

</file>

<file path=ppt/slides/_rels/slide45.xml.rels><?xml version="1.0" encoding="UTF-8"?>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image" Target="../media/image21.png"/></Relationships>

</file>

<file path=ppt/slides/_rels/slide46.xml.rels><?xml version="1.0" encoding="UTF-8"?>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image" Target="../media/image22.png"/><Relationship Id="rId3" Type="http://schemas.openxmlformats.org/officeDocument/2006/relationships/image" Target="../media/image13.tif"/></Relationships>

</file>

<file path=ppt/slides/_rels/slide47.xml.rels><?xml version="1.0" encoding="UTF-8"?>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image" Target="../media/image22.png"/><Relationship Id="rId3" Type="http://schemas.openxmlformats.org/officeDocument/2006/relationships/image" Target="../media/image23.png"/></Relationships>

</file>

<file path=ppt/slides/_rels/slide48.xml.rels><?xml version="1.0" encoding="UTF-8"?>
<Relationships xmlns="http://schemas.openxmlformats.org/package/2006/relationships"><Relationship Id="rId1" Type="http://schemas.openxmlformats.org/officeDocument/2006/relationships/slideLayout" Target="../slideLayouts/slideLayout5.xml"/></Relationships>

</file>

<file path=ppt/slides/_rels/slide49.xml.rels><?xml version="1.0" encoding="UTF-8"?>
<Relationships xmlns="http://schemas.openxmlformats.org/package/2006/relationships"><Relationship Id="rId1" Type="http://schemas.openxmlformats.org/officeDocument/2006/relationships/slideLayout" Target="../slideLayouts/slideLayout10.xml"/></Relationships>

</file>

<file path=ppt/slides/_rels/slide5.xml.rels><?xml version="1.0" encoding="UTF-8"?>
<Relationships xmlns="http://schemas.openxmlformats.org/package/2006/relationships"><Relationship Id="rId1" Type="http://schemas.openxmlformats.org/officeDocument/2006/relationships/slideLayout" Target="../slideLayouts/slideLayout10.xml"/></Relationships>

</file>

<file path=ppt/slides/_rels/slide50.xml.rels><?xml version="1.0" encoding="UTF-8"?>
<Relationships xmlns="http://schemas.openxmlformats.org/package/2006/relationships"><Relationship Id="rId1" Type="http://schemas.openxmlformats.org/officeDocument/2006/relationships/slideLayout" Target="../slideLayouts/slideLayout5.xml"/></Relationships>

</file>

<file path=ppt/slides/_rels/slide6.xml.rels><?xml version="1.0" encoding="UTF-8"?>
<Relationships xmlns="http://schemas.openxmlformats.org/package/2006/relationships"><Relationship Id="rId1" Type="http://schemas.openxmlformats.org/officeDocument/2006/relationships/slideLayout" Target="../slideLayouts/slideLayout10.xml"/></Relationships>

</file>

<file path=ppt/slides/_rels/slide7.xml.rels><?xml version="1.0" encoding="UTF-8"?>
<Relationships xmlns="http://schemas.openxmlformats.org/package/2006/relationships"><Relationship Id="rId1" Type="http://schemas.openxmlformats.org/officeDocument/2006/relationships/slideLayout" Target="../slideLayouts/slideLayout10.xml"/></Relationships>

</file>

<file path=ppt/slides/_rels/slide8.xml.rels><?xml version="1.0" encoding="UTF-8"?>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image" Target="../media/image3.png"/></Relationships>

</file>

<file path=ppt/slides/_rels/slide9.xml.rels><?xml version="1.0" encoding="UTF-8"?>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image" Target="../media/image3.png"/></Relationships>

</file>

<file path=ppt/slides/slide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solidFill>
          <a:srgbClr val="FFF5EF"/>
        </a:solidFill>
      </p:bgPr>
    </p:bg>
    <p:spTree>
      <p:nvGrpSpPr>
        <p:cNvPr id="1" name=""/>
        <p:cNvGrpSpPr/>
        <p:nvPr/>
      </p:nvGrpSpPr>
      <p:grpSpPr>
        <a:xfrm>
          <a:off x="0" y="0"/>
          <a:ext cx="0" cy="0"/>
          <a:chOff x="0" y="0"/>
          <a:chExt cx="0" cy="0"/>
        </a:xfrm>
      </p:grpSpPr>
      <p:sp>
        <p:nvSpPr>
          <p:cNvPr id="137" name="The verbal suffix “chi” is used to increase transitivity.   It indicates that the subject is causing someone else to undergo the action of the verb.  Learning this one suffix greatly increases your repertoire of verbal vocabulary.…"/>
          <p:cNvSpPr txBox="1"/>
          <p:nvPr/>
        </p:nvSpPr>
        <p:spPr>
          <a:xfrm>
            <a:off x="1092200" y="405866"/>
            <a:ext cx="11950700" cy="14313968"/>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lvl="1" indent="0" algn="l" defTabSz="457200">
              <a:defRPr sz="2800">
                <a:solidFill>
                  <a:srgbClr val="2F1729"/>
                </a:solidFill>
                <a:latin typeface="Arial"/>
                <a:ea typeface="Arial"/>
                <a:cs typeface="Arial"/>
                <a:sym typeface="Arial"/>
              </a:defRPr>
            </a:pPr>
            <a:r>
              <a:t>The verbal suffix “chi” is used to increase transitivity.   It indicates that the subject is causing someone else to undergo the action of the verb.  Learning this one suffix greatly increases your repertoire of verbal vocabulary.</a:t>
            </a:r>
          </a:p>
          <a:p>
            <a:pPr lvl="1" indent="0" algn="l" defTabSz="457200">
              <a:defRPr sz="2800">
                <a:solidFill>
                  <a:srgbClr val="2F1729"/>
                </a:solidFill>
                <a:latin typeface="Arial"/>
                <a:ea typeface="Arial"/>
                <a:cs typeface="Arial"/>
                <a:sym typeface="Arial"/>
              </a:defRPr>
            </a:pPr>
          </a:p>
          <a:p>
            <a:pPr lvl="1" indent="0" algn="l" defTabSz="457200">
              <a:defRPr sz="2800">
                <a:solidFill>
                  <a:srgbClr val="2F1729"/>
                </a:solidFill>
                <a:latin typeface="Arial"/>
                <a:ea typeface="Arial"/>
                <a:cs typeface="Arial"/>
                <a:sym typeface="Arial"/>
              </a:defRPr>
            </a:pPr>
            <a:r>
              <a:t>Examples:</a:t>
            </a:r>
          </a:p>
          <a:p>
            <a:pPr lvl="1" indent="0" algn="l" defTabSz="457200">
              <a:defRPr sz="2800">
                <a:solidFill>
                  <a:srgbClr val="2F1729"/>
                </a:solidFill>
                <a:latin typeface="Arial"/>
                <a:ea typeface="Arial"/>
                <a:cs typeface="Arial"/>
                <a:sym typeface="Arial"/>
              </a:defRPr>
            </a:pPr>
          </a:p>
          <a:p>
            <a:pPr lvl="1" indent="0" algn="l" defTabSz="457200">
              <a:defRPr sz="2800">
                <a:solidFill>
                  <a:srgbClr val="2F1729"/>
                </a:solidFill>
                <a:latin typeface="Arial"/>
                <a:ea typeface="Arial"/>
                <a:cs typeface="Arial"/>
                <a:sym typeface="Arial"/>
              </a:defRPr>
            </a:pPr>
            <a:r>
              <a:t>rikuna		to see</a:t>
            </a:r>
          </a:p>
          <a:p>
            <a:pPr lvl="1" indent="0" algn="l" defTabSz="457200">
              <a:defRPr sz="2800">
                <a:solidFill>
                  <a:srgbClr val="2F1729"/>
                </a:solidFill>
                <a:latin typeface="Arial"/>
                <a:ea typeface="Arial"/>
                <a:cs typeface="Arial"/>
                <a:sym typeface="Arial"/>
              </a:defRPr>
            </a:pPr>
            <a:r>
              <a:t>riku-chi-na	to show</a:t>
            </a:r>
          </a:p>
          <a:p>
            <a:pPr lvl="1" indent="0" algn="l" defTabSz="457200">
              <a:defRPr sz="2800">
                <a:solidFill>
                  <a:srgbClr val="2F1729"/>
                </a:solidFill>
                <a:latin typeface="Arial"/>
                <a:ea typeface="Arial"/>
                <a:cs typeface="Arial"/>
                <a:sym typeface="Arial"/>
              </a:defRPr>
            </a:pPr>
            <a:r>
              <a:t>rikungi  you see</a:t>
            </a:r>
          </a:p>
          <a:p>
            <a:pPr lvl="1" indent="0" algn="l" defTabSz="457200">
              <a:defRPr sz="2800">
                <a:solidFill>
                  <a:srgbClr val="2F1729"/>
                </a:solidFill>
                <a:latin typeface="Arial"/>
                <a:ea typeface="Arial"/>
                <a:cs typeface="Arial"/>
                <a:sym typeface="Arial"/>
              </a:defRPr>
            </a:pPr>
            <a:r>
              <a:t>rikuchingi.  You show</a:t>
            </a:r>
          </a:p>
          <a:p>
            <a:pPr lvl="1" indent="0" algn="l" defTabSz="457200">
              <a:defRPr sz="2800">
                <a:solidFill>
                  <a:srgbClr val="2F1729"/>
                </a:solidFill>
                <a:latin typeface="Arial"/>
                <a:ea typeface="Arial"/>
                <a:cs typeface="Arial"/>
                <a:sym typeface="Arial"/>
              </a:defRPr>
            </a:pPr>
          </a:p>
          <a:p>
            <a:pPr lvl="1" indent="0" algn="l" defTabSz="457200">
              <a:defRPr sz="2800">
                <a:solidFill>
                  <a:srgbClr val="2F1729"/>
                </a:solidFill>
                <a:latin typeface="Arial"/>
                <a:ea typeface="Arial"/>
                <a:cs typeface="Arial"/>
                <a:sym typeface="Arial"/>
              </a:defRPr>
            </a:pPr>
            <a:r>
              <a:t>upina 		To drink</a:t>
            </a:r>
          </a:p>
          <a:p>
            <a:pPr lvl="1" indent="0" algn="l" defTabSz="457200">
              <a:defRPr sz="2800">
                <a:solidFill>
                  <a:srgbClr val="2F1729"/>
                </a:solidFill>
                <a:latin typeface="Arial"/>
                <a:ea typeface="Arial"/>
                <a:cs typeface="Arial"/>
                <a:sym typeface="Arial"/>
              </a:defRPr>
            </a:pPr>
            <a:r>
              <a:t>upichina 	To give someone a drink</a:t>
            </a:r>
          </a:p>
          <a:p>
            <a:pPr lvl="1" indent="0" algn="l" defTabSz="457200">
              <a:defRPr sz="2800">
                <a:solidFill>
                  <a:srgbClr val="2F1729"/>
                </a:solidFill>
                <a:latin typeface="Arial"/>
                <a:ea typeface="Arial"/>
                <a:cs typeface="Arial"/>
                <a:sym typeface="Arial"/>
              </a:defRPr>
            </a:pPr>
            <a:r>
              <a:t>upingi.        You drink.</a:t>
            </a:r>
          </a:p>
          <a:p>
            <a:pPr lvl="1" indent="0" algn="l" defTabSz="457200">
              <a:defRPr sz="2800">
                <a:solidFill>
                  <a:srgbClr val="2F1729"/>
                </a:solidFill>
                <a:latin typeface="Arial"/>
                <a:ea typeface="Arial"/>
                <a:cs typeface="Arial"/>
                <a:sym typeface="Arial"/>
              </a:defRPr>
            </a:pPr>
            <a:r>
              <a:t>upichingi.    You give someone a drink</a:t>
            </a:r>
          </a:p>
          <a:p>
            <a:pPr lvl="1" indent="0" algn="l" defTabSz="457200">
              <a:defRPr sz="2800">
                <a:solidFill>
                  <a:srgbClr val="2F1729"/>
                </a:solidFill>
                <a:latin typeface="Arial"/>
                <a:ea typeface="Arial"/>
                <a:cs typeface="Arial"/>
                <a:sym typeface="Arial"/>
              </a:defRPr>
            </a:pPr>
          </a:p>
          <a:p>
            <a:pPr lvl="1" indent="0" algn="l" defTabSz="457200">
              <a:defRPr sz="2800">
                <a:solidFill>
                  <a:srgbClr val="2F1729"/>
                </a:solidFill>
                <a:latin typeface="Arial"/>
                <a:ea typeface="Arial"/>
                <a:cs typeface="Arial"/>
                <a:sym typeface="Arial"/>
              </a:defRPr>
            </a:pPr>
            <a:r>
              <a:t>wañuna 	To die</a:t>
            </a:r>
          </a:p>
          <a:p>
            <a:pPr lvl="1" indent="0" algn="l" defTabSz="457200">
              <a:defRPr sz="2800">
                <a:solidFill>
                  <a:srgbClr val="2F1729"/>
                </a:solidFill>
                <a:latin typeface="Arial"/>
                <a:ea typeface="Arial"/>
                <a:cs typeface="Arial"/>
                <a:sym typeface="Arial"/>
              </a:defRPr>
            </a:pPr>
            <a:r>
              <a:t>wañuchina 	To kill</a:t>
            </a:r>
          </a:p>
          <a:p>
            <a:pPr lvl="1" indent="0" algn="l" defTabSz="457200">
              <a:defRPr sz="2800">
                <a:solidFill>
                  <a:srgbClr val="2F1729"/>
                </a:solidFill>
                <a:latin typeface="Arial"/>
                <a:ea typeface="Arial"/>
                <a:cs typeface="Arial"/>
                <a:sym typeface="Arial"/>
              </a:defRPr>
            </a:pPr>
          </a:p>
          <a:p>
            <a:pPr lvl="1" indent="0" algn="l" defTabSz="457200">
              <a:defRPr sz="2800">
                <a:solidFill>
                  <a:srgbClr val="2F1729"/>
                </a:solidFill>
                <a:latin typeface="Arial"/>
                <a:ea typeface="Arial"/>
                <a:cs typeface="Arial"/>
                <a:sym typeface="Arial"/>
              </a:defRPr>
            </a:pPr>
            <a:r>
              <a:t>puñuna 		To sleep</a:t>
            </a:r>
          </a:p>
          <a:p>
            <a:pPr lvl="1" indent="0" algn="l" defTabSz="457200">
              <a:defRPr sz="2800">
                <a:solidFill>
                  <a:srgbClr val="2F1729"/>
                </a:solidFill>
                <a:latin typeface="Arial"/>
                <a:ea typeface="Arial"/>
                <a:cs typeface="Arial"/>
                <a:sym typeface="Arial"/>
              </a:defRPr>
            </a:pPr>
            <a:r>
              <a:t>puñuchina 	To put a baby or a child to bed </a:t>
            </a:r>
          </a:p>
          <a:p>
            <a:pPr lvl="1" indent="0" algn="l" defTabSz="457200">
              <a:defRPr sz="2800">
                <a:solidFill>
                  <a:srgbClr val="2F1729"/>
                </a:solidFill>
                <a:latin typeface="Arial"/>
                <a:ea typeface="Arial"/>
                <a:cs typeface="Arial"/>
                <a:sym typeface="Arial"/>
              </a:defRPr>
            </a:pPr>
          </a:p>
          <a:p>
            <a:pPr lvl="1" indent="0" algn="l" defTabSz="457200">
              <a:defRPr sz="2800">
                <a:solidFill>
                  <a:srgbClr val="2F1729"/>
                </a:solidFill>
                <a:latin typeface="Arial"/>
                <a:ea typeface="Arial"/>
                <a:cs typeface="Arial"/>
                <a:sym typeface="Arial"/>
              </a:defRPr>
            </a:pPr>
          </a:p>
          <a:p>
            <a:pPr lvl="1" indent="0" algn="l" defTabSz="457200">
              <a:defRPr sz="2800">
                <a:solidFill>
                  <a:srgbClr val="2F1729"/>
                </a:solidFill>
                <a:latin typeface="Arial"/>
                <a:ea typeface="Arial"/>
                <a:cs typeface="Arial"/>
                <a:sym typeface="Arial"/>
              </a:defRPr>
            </a:pPr>
          </a:p>
          <a:p>
            <a:pPr lvl="1" indent="0" algn="l" defTabSz="457200">
              <a:defRPr sz="2800">
                <a:solidFill>
                  <a:srgbClr val="2F1729"/>
                </a:solidFill>
                <a:latin typeface="Arial"/>
                <a:ea typeface="Arial"/>
                <a:cs typeface="Arial"/>
                <a:sym typeface="Arial"/>
              </a:defRPr>
            </a:pPr>
            <a:r>
              <a:t>	</a:t>
            </a:r>
          </a:p>
          <a:p>
            <a:pPr lvl="1" indent="0" algn="l" defTabSz="457200">
              <a:defRPr sz="2800">
                <a:solidFill>
                  <a:srgbClr val="2F1729"/>
                </a:solidFill>
                <a:latin typeface="Arial"/>
                <a:ea typeface="Arial"/>
                <a:cs typeface="Arial"/>
                <a:sym typeface="Arial"/>
              </a:defRPr>
            </a:pPr>
            <a:r>
              <a:t>	</a:t>
            </a:r>
          </a:p>
          <a:p>
            <a:pPr lvl="1" indent="0" algn="l" defTabSz="457200">
              <a:defRPr sz="2800">
                <a:solidFill>
                  <a:srgbClr val="2F1729"/>
                </a:solidFill>
                <a:latin typeface="Arial"/>
                <a:ea typeface="Arial"/>
                <a:cs typeface="Arial"/>
                <a:sym typeface="Arial"/>
              </a:defRPr>
            </a:pPr>
          </a:p>
          <a:p>
            <a:pPr lvl="1" indent="0" algn="l" defTabSz="457200">
              <a:defRPr sz="2800">
                <a:solidFill>
                  <a:srgbClr val="2F1729"/>
                </a:solidFill>
                <a:latin typeface="Arial"/>
                <a:ea typeface="Arial"/>
                <a:cs typeface="Arial"/>
                <a:sym typeface="Arial"/>
              </a:defRPr>
            </a:pPr>
          </a:p>
          <a:p>
            <a:pPr lvl="1" indent="0" algn="l" defTabSz="457200">
              <a:defRPr sz="2800">
                <a:solidFill>
                  <a:srgbClr val="2F1729"/>
                </a:solidFill>
                <a:latin typeface="Arial"/>
                <a:ea typeface="Arial"/>
                <a:cs typeface="Arial"/>
                <a:sym typeface="Arial"/>
              </a:defRPr>
            </a:pPr>
          </a:p>
          <a:p>
            <a:pPr lvl="1" indent="0" algn="l" defTabSz="457200">
              <a:defRPr sz="2800">
                <a:solidFill>
                  <a:srgbClr val="2F1729"/>
                </a:solidFill>
                <a:latin typeface="Arial"/>
                <a:ea typeface="Arial"/>
                <a:cs typeface="Arial"/>
                <a:sym typeface="Arial"/>
              </a:defRPr>
            </a:pPr>
          </a:p>
          <a:p>
            <a:pPr lvl="1" indent="0" algn="l" defTabSz="457200">
              <a:defRPr sz="2800">
                <a:solidFill>
                  <a:srgbClr val="2F1729"/>
                </a:solidFill>
                <a:latin typeface="Arial"/>
                <a:ea typeface="Arial"/>
                <a:cs typeface="Arial"/>
                <a:sym typeface="Arial"/>
              </a:defRPr>
            </a:pPr>
          </a:p>
          <a:p>
            <a:pPr lvl="1" indent="0" algn="l" defTabSz="457200">
              <a:defRPr sz="2800">
                <a:solidFill>
                  <a:srgbClr val="2F1729"/>
                </a:solidFill>
                <a:latin typeface="Arial"/>
                <a:ea typeface="Arial"/>
                <a:cs typeface="Arial"/>
                <a:sym typeface="Arial"/>
              </a:defRPr>
            </a:pPr>
          </a:p>
          <a:p>
            <a:pPr lvl="1" indent="0" algn="l" defTabSz="457200">
              <a:defRPr sz="2800">
                <a:solidFill>
                  <a:srgbClr val="2F1729"/>
                </a:solidFill>
                <a:latin typeface="Arial"/>
                <a:ea typeface="Arial"/>
                <a:cs typeface="Arial"/>
                <a:sym typeface="Arial"/>
              </a:defRPr>
            </a:pPr>
          </a:p>
        </p:txBody>
      </p:sp>
    </p:spTree>
  </p:cSld>
  <p:clrMapOvr>
    <a:masterClrMapping/>
  </p:clrMapOvr>
  <p:transition xmlns:p14="http://schemas.microsoft.com/office/powerpoint/2010/main" spd="med" advClick="1"/>
</p:sld>
</file>

<file path=ppt/slides/slide1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solidFill>
          <a:srgbClr val="FFF5EF"/>
        </a:solidFill>
      </p:bgPr>
    </p:bg>
    <p:spTree>
      <p:nvGrpSpPr>
        <p:cNvPr id="1" name=""/>
        <p:cNvGrpSpPr/>
        <p:nvPr/>
      </p:nvGrpSpPr>
      <p:grpSpPr>
        <a:xfrm>
          <a:off x="0" y="0"/>
          <a:ext cx="0" cy="0"/>
          <a:chOff x="0" y="0"/>
          <a:chExt cx="0" cy="0"/>
        </a:xfrm>
      </p:grpSpPr>
      <p:sp>
        <p:nvSpPr>
          <p:cNvPr id="161" name="Pita puñun?"/>
          <p:cNvSpPr txBox="1"/>
          <p:nvPr/>
        </p:nvSpPr>
        <p:spPr>
          <a:xfrm>
            <a:off x="241300" y="532866"/>
            <a:ext cx="4178300" cy="496368"/>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lgn="l" defTabSz="457200">
              <a:defRPr sz="2800">
                <a:solidFill>
                  <a:srgbClr val="2F1729"/>
                </a:solidFill>
                <a:latin typeface="Arial"/>
                <a:ea typeface="Arial"/>
                <a:cs typeface="Arial"/>
                <a:sym typeface="Arial"/>
              </a:defRPr>
            </a:lvl1pPr>
          </a:lstStyle>
          <a:p>
            <a:pPr/>
            <a:r>
              <a:t>Pita puñun?</a:t>
            </a:r>
          </a:p>
        </p:txBody>
      </p:sp>
      <p:pic>
        <p:nvPicPr>
          <p:cNvPr id="162" name="url?sa=i&amp;rct=j&amp;q=nina+en+hamaca&amp;source=images&amp;cd=&amp;docid=TJVMuzVWz0n7MM&amp;tbnid=CSsecjb47G3MzM-&amp;ved=0CAUQjRw&amp;url=http%3A%2F%2Fwww.artelista.com%2Fobra%2F4899125152216744-canciondehamacaguaymi.html&amp;ei=0DS.png" descr="url?sa=i&amp;rct=j&amp;q=nina+en+hamaca&amp;source=images&amp;cd=&amp;docid=TJVMuzVWz0n7MM&amp;tbnid=CSsecjb47G3MzM-&amp;ved=0CAUQjRw&amp;url=http%3A%2F%2Fwww.artelista.com%2Fobra%2F4899125152216744-canciondehamacaguaymi.html&amp;ei=0DS.png"/>
          <p:cNvPicPr>
            <a:picLocks noChangeAspect="1"/>
          </p:cNvPicPr>
          <p:nvPr/>
        </p:nvPicPr>
        <p:blipFill>
          <a:blip r:embed="rId2">
            <a:extLst/>
          </a:blip>
          <a:stretch>
            <a:fillRect/>
          </a:stretch>
        </p:blipFill>
        <p:spPr>
          <a:xfrm>
            <a:off x="1783779" y="2463800"/>
            <a:ext cx="8256142" cy="6210300"/>
          </a:xfrm>
          <a:prstGeom prst="rect">
            <a:avLst/>
          </a:prstGeom>
          <a:ln w="12700">
            <a:miter lim="400000"/>
          </a:ln>
        </p:spPr>
      </p:pic>
      <p:sp>
        <p:nvSpPr>
          <p:cNvPr id="163" name="Quote Bubble"/>
          <p:cNvSpPr/>
          <p:nvPr/>
        </p:nvSpPr>
        <p:spPr>
          <a:xfrm>
            <a:off x="4419600" y="2311400"/>
            <a:ext cx="3479800" cy="647700"/>
          </a:xfrm>
          <a:prstGeom prst="wedgeEllipseCallout">
            <a:avLst>
              <a:gd name="adj1" fmla="val -44647"/>
              <a:gd name="adj2" fmla="val 740850"/>
            </a:avLst>
          </a:prstGeom>
          <a:solidFill>
            <a:srgbClr val="FFFFFF"/>
          </a:solidFill>
          <a:ln w="25400">
            <a:solidFill>
              <a:srgbClr val="000000"/>
            </a:solidFill>
            <a:miter lim="400000"/>
          </a:ln>
        </p:spPr>
        <p:txBody>
          <a:bodyPr lIns="50800" tIns="50800" rIns="50800" bIns="50800" anchor="ctr"/>
          <a:lstStyle/>
          <a:p>
            <a:pPr>
              <a:defRPr sz="4000">
                <a:solidFill>
                  <a:srgbClr val="FFFFFF"/>
                </a:solidFill>
                <a:effectLst>
                  <a:outerShdw sx="100000" sy="100000" kx="0" ky="0" algn="b" rotWithShape="0" blurRad="38100" dist="12700" dir="5400000">
                    <a:srgbClr val="000000">
                      <a:alpha val="50000"/>
                    </a:srgbClr>
                  </a:outerShdw>
                </a:effectLst>
              </a:defRPr>
            </a:pPr>
          </a:p>
        </p:txBody>
      </p:sp>
      <p:sp>
        <p:nvSpPr>
          <p:cNvPr id="164" name="Ñuka"/>
          <p:cNvSpPr txBox="1"/>
          <p:nvPr/>
        </p:nvSpPr>
        <p:spPr>
          <a:xfrm>
            <a:off x="5588000" y="2456916"/>
            <a:ext cx="944439" cy="496368"/>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lgn="l" defTabSz="457200">
              <a:defRPr sz="2800">
                <a:solidFill>
                  <a:srgbClr val="2F1729"/>
                </a:solidFill>
                <a:latin typeface="Arial"/>
                <a:ea typeface="Arial"/>
                <a:cs typeface="Arial"/>
                <a:sym typeface="Arial"/>
              </a:defRPr>
            </a:lvl1pPr>
          </a:lstStyle>
          <a:p>
            <a:pPr/>
            <a:r>
              <a:t>Ñuka</a:t>
            </a:r>
          </a:p>
        </p:txBody>
      </p:sp>
    </p:spTree>
  </p:cSld>
  <p:clrMapOvr>
    <a:masterClrMapping/>
  </p:clrMapOvr>
  <p:transition xmlns:p14="http://schemas.microsoft.com/office/powerpoint/2010/main" spd="med" advClick="1"/>
</p:sld>
</file>

<file path=ppt/slides/slide1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solidFill>
          <a:srgbClr val="FFF5EF"/>
        </a:solidFill>
      </p:bgPr>
    </p:bg>
    <p:spTree>
      <p:nvGrpSpPr>
        <p:cNvPr id="1" name=""/>
        <p:cNvGrpSpPr/>
        <p:nvPr/>
      </p:nvGrpSpPr>
      <p:grpSpPr>
        <a:xfrm>
          <a:off x="0" y="0"/>
          <a:ext cx="0" cy="0"/>
          <a:chOff x="0" y="0"/>
          <a:chExt cx="0" cy="0"/>
        </a:xfrm>
      </p:grpSpPr>
      <p:sp>
        <p:nvSpPr>
          <p:cNvPr id="166" name="Kanda pita puñunchin?"/>
          <p:cNvSpPr txBox="1"/>
          <p:nvPr/>
        </p:nvSpPr>
        <p:spPr>
          <a:xfrm>
            <a:off x="228600" y="532866"/>
            <a:ext cx="4178300" cy="496368"/>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lgn="l" defTabSz="457200">
              <a:defRPr sz="2800">
                <a:solidFill>
                  <a:srgbClr val="2F1729"/>
                </a:solidFill>
                <a:latin typeface="Arial"/>
                <a:ea typeface="Arial"/>
                <a:cs typeface="Arial"/>
                <a:sym typeface="Arial"/>
              </a:defRPr>
            </a:lvl1pPr>
          </a:lstStyle>
          <a:p>
            <a:pPr/>
            <a:r>
              <a:t>Kanda pita puñunchin?</a:t>
            </a:r>
          </a:p>
        </p:txBody>
      </p:sp>
      <p:pic>
        <p:nvPicPr>
          <p:cNvPr id="167" name="url?sa=i&amp;rct=j&amp;q=nina+en+hamaca&amp;source=images&amp;cd=&amp;docid=TJVMuzVWz0n7MM&amp;tbnid=CSsecjb47G3MzM-&amp;ved=0CAUQjRw&amp;url=http%3A%2F%2Fwww.artelista.com%2Fobra%2F4899125152216744-canciondehamacaguaymi.html&amp;ei=0DS.png" descr="url?sa=i&amp;rct=j&amp;q=nina+en+hamaca&amp;source=images&amp;cd=&amp;docid=TJVMuzVWz0n7MM&amp;tbnid=CSsecjb47G3MzM-&amp;ved=0CAUQjRw&amp;url=http%3A%2F%2Fwww.artelista.com%2Fobra%2F4899125152216744-canciondehamacaguaymi.html&amp;ei=0DS.png"/>
          <p:cNvPicPr>
            <a:picLocks noChangeAspect="1"/>
          </p:cNvPicPr>
          <p:nvPr/>
        </p:nvPicPr>
        <p:blipFill>
          <a:blip r:embed="rId2">
            <a:extLst/>
          </a:blip>
          <a:stretch>
            <a:fillRect/>
          </a:stretch>
        </p:blipFill>
        <p:spPr>
          <a:xfrm>
            <a:off x="1783779" y="2463800"/>
            <a:ext cx="8256142" cy="6210300"/>
          </a:xfrm>
          <a:prstGeom prst="rect">
            <a:avLst/>
          </a:prstGeom>
          <a:ln w="12700">
            <a:miter lim="400000"/>
          </a:ln>
        </p:spPr>
      </p:pic>
      <p:sp>
        <p:nvSpPr>
          <p:cNvPr id="168" name="Quote Bubble"/>
          <p:cNvSpPr/>
          <p:nvPr/>
        </p:nvSpPr>
        <p:spPr>
          <a:xfrm>
            <a:off x="4419600" y="2311400"/>
            <a:ext cx="3479800" cy="647700"/>
          </a:xfrm>
          <a:prstGeom prst="wedgeEllipseCallout">
            <a:avLst>
              <a:gd name="adj1" fmla="val -44647"/>
              <a:gd name="adj2" fmla="val 740850"/>
            </a:avLst>
          </a:prstGeom>
          <a:solidFill>
            <a:srgbClr val="FFFFFF"/>
          </a:solidFill>
          <a:ln w="25400">
            <a:solidFill>
              <a:srgbClr val="000000"/>
            </a:solidFill>
            <a:miter lim="400000"/>
          </a:ln>
        </p:spPr>
        <p:txBody>
          <a:bodyPr lIns="50800" tIns="50800" rIns="50800" bIns="50800" anchor="ctr"/>
          <a:lstStyle/>
          <a:p>
            <a:pPr>
              <a:defRPr sz="4000">
                <a:solidFill>
                  <a:srgbClr val="FFFFFF"/>
                </a:solidFill>
                <a:effectLst>
                  <a:outerShdw sx="100000" sy="100000" kx="0" ky="0" algn="b" rotWithShape="0" blurRad="38100" dist="12700" dir="5400000">
                    <a:srgbClr val="000000">
                      <a:alpha val="50000"/>
                    </a:srgbClr>
                  </a:outerShdw>
                </a:effectLst>
              </a:defRPr>
            </a:pPr>
          </a:p>
        </p:txBody>
      </p:sp>
      <p:sp>
        <p:nvSpPr>
          <p:cNvPr id="169" name="Ñuka mama"/>
          <p:cNvSpPr txBox="1"/>
          <p:nvPr/>
        </p:nvSpPr>
        <p:spPr>
          <a:xfrm>
            <a:off x="5130800" y="2355316"/>
            <a:ext cx="2044700" cy="496368"/>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lgn="l" defTabSz="457200">
              <a:defRPr sz="2800">
                <a:solidFill>
                  <a:srgbClr val="2F1729"/>
                </a:solidFill>
                <a:latin typeface="Arial"/>
                <a:ea typeface="Arial"/>
                <a:cs typeface="Arial"/>
                <a:sym typeface="Arial"/>
              </a:defRPr>
            </a:lvl1pPr>
          </a:lstStyle>
          <a:p>
            <a:pPr/>
            <a:r>
              <a:t>Ñuka mama</a:t>
            </a:r>
          </a:p>
        </p:txBody>
      </p:sp>
    </p:spTree>
  </p:cSld>
  <p:clrMapOvr>
    <a:masterClrMapping/>
  </p:clrMapOvr>
  <p:transition xmlns:p14="http://schemas.microsoft.com/office/powerpoint/2010/main" spd="med" advClick="1"/>
</p:sld>
</file>

<file path=ppt/slides/slide1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solidFill>
          <a:srgbClr val="FFF5EF"/>
        </a:solidFill>
      </p:bgPr>
    </p:bg>
    <p:spTree>
      <p:nvGrpSpPr>
        <p:cNvPr id="1" name=""/>
        <p:cNvGrpSpPr/>
        <p:nvPr/>
      </p:nvGrpSpPr>
      <p:grpSpPr>
        <a:xfrm>
          <a:off x="0" y="0"/>
          <a:ext cx="0" cy="0"/>
          <a:chOff x="0" y="0"/>
          <a:chExt cx="0" cy="0"/>
        </a:xfrm>
      </p:grpSpPr>
      <p:sp>
        <p:nvSpPr>
          <p:cNvPr id="171" name="Pita-ra puñuchi-ungui?"/>
          <p:cNvSpPr txBox="1"/>
          <p:nvPr/>
        </p:nvSpPr>
        <p:spPr>
          <a:xfrm>
            <a:off x="241300" y="532866"/>
            <a:ext cx="4178300" cy="496368"/>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lgn="l" defTabSz="457200">
              <a:defRPr sz="2800">
                <a:solidFill>
                  <a:srgbClr val="2F1729"/>
                </a:solidFill>
                <a:latin typeface="Arial"/>
                <a:ea typeface="Arial"/>
                <a:cs typeface="Arial"/>
                <a:sym typeface="Arial"/>
              </a:defRPr>
            </a:lvl1pPr>
          </a:lstStyle>
          <a:p>
            <a:pPr/>
            <a:r>
              <a:t>Pita-ra puñuchi-ungui?</a:t>
            </a:r>
          </a:p>
        </p:txBody>
      </p:sp>
      <p:pic>
        <p:nvPicPr>
          <p:cNvPr id="172" name="url?sa=i&amp;rct=j&amp;q=nina+en+hamaca&amp;source=images&amp;cd=&amp;docid=TJVMuzVWz0n7MM&amp;tbnid=CSsecjb47G3MzM-&amp;ved=0CAUQjRw&amp;url=http%3A%2F%2Fwww.artelista.com%2Fobra%2F4899125152216744-canciondehamacaguaymi.html&amp;ei=0DS.png" descr="url?sa=i&amp;rct=j&amp;q=nina+en+hamaca&amp;source=images&amp;cd=&amp;docid=TJVMuzVWz0n7MM&amp;tbnid=CSsecjb47G3MzM-&amp;ved=0CAUQjRw&amp;url=http%3A%2F%2Fwww.artelista.com%2Fobra%2F4899125152216744-canciondehamacaguaymi.html&amp;ei=0DS.png"/>
          <p:cNvPicPr>
            <a:picLocks noChangeAspect="1"/>
          </p:cNvPicPr>
          <p:nvPr/>
        </p:nvPicPr>
        <p:blipFill>
          <a:blip r:embed="rId2">
            <a:extLst/>
          </a:blip>
          <a:stretch>
            <a:fillRect/>
          </a:stretch>
        </p:blipFill>
        <p:spPr>
          <a:xfrm>
            <a:off x="1783779" y="2463800"/>
            <a:ext cx="8256142" cy="6210300"/>
          </a:xfrm>
          <a:prstGeom prst="rect">
            <a:avLst/>
          </a:prstGeom>
          <a:ln w="12700">
            <a:miter lim="400000"/>
          </a:ln>
        </p:spPr>
      </p:pic>
      <p:sp>
        <p:nvSpPr>
          <p:cNvPr id="173" name="Quote Bubble"/>
          <p:cNvSpPr/>
          <p:nvPr/>
        </p:nvSpPr>
        <p:spPr>
          <a:xfrm>
            <a:off x="4419600" y="2311400"/>
            <a:ext cx="3479800" cy="647700"/>
          </a:xfrm>
          <a:prstGeom prst="wedgeEllipseCallout">
            <a:avLst>
              <a:gd name="adj1" fmla="val 3041"/>
              <a:gd name="adj2" fmla="val 474183"/>
            </a:avLst>
          </a:prstGeom>
          <a:solidFill>
            <a:srgbClr val="FFFFFF"/>
          </a:solidFill>
          <a:ln w="25400">
            <a:solidFill>
              <a:srgbClr val="000000"/>
            </a:solidFill>
            <a:miter lim="400000"/>
          </a:ln>
        </p:spPr>
        <p:txBody>
          <a:bodyPr lIns="50800" tIns="50800" rIns="50800" bIns="50800" anchor="ctr"/>
          <a:lstStyle/>
          <a:p>
            <a:pPr>
              <a:defRPr sz="4000">
                <a:solidFill>
                  <a:srgbClr val="FFFFFF"/>
                </a:solidFill>
                <a:effectLst>
                  <a:outerShdw sx="100000" sy="100000" kx="0" ky="0" algn="b" rotWithShape="0" blurRad="38100" dist="12700" dir="5400000">
                    <a:srgbClr val="000000">
                      <a:alpha val="50000"/>
                    </a:srgbClr>
                  </a:outerShdw>
                </a:effectLst>
              </a:defRPr>
            </a:pPr>
          </a:p>
        </p:txBody>
      </p:sp>
      <p:sp>
        <p:nvSpPr>
          <p:cNvPr id="174" name="Ñuka wawara."/>
          <p:cNvSpPr txBox="1"/>
          <p:nvPr/>
        </p:nvSpPr>
        <p:spPr>
          <a:xfrm>
            <a:off x="4876800" y="2355316"/>
            <a:ext cx="2781300" cy="496368"/>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lgn="l" defTabSz="457200">
              <a:defRPr sz="2800">
                <a:solidFill>
                  <a:srgbClr val="2F1729"/>
                </a:solidFill>
                <a:latin typeface="Arial"/>
                <a:ea typeface="Arial"/>
                <a:cs typeface="Arial"/>
                <a:sym typeface="Arial"/>
              </a:defRPr>
            </a:lvl1pPr>
          </a:lstStyle>
          <a:p>
            <a:pPr/>
            <a:r>
              <a:t>Ñuka wawara.</a:t>
            </a:r>
          </a:p>
        </p:txBody>
      </p:sp>
    </p:spTree>
  </p:cSld>
  <p:clrMapOvr>
    <a:masterClrMapping/>
  </p:clrMapOvr>
  <p:transition xmlns:p14="http://schemas.microsoft.com/office/powerpoint/2010/main" spd="med" advClick="1"/>
</p:sld>
</file>

<file path=ppt/slides/slide1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solidFill>
          <a:srgbClr val="FFF5EF"/>
        </a:solidFill>
      </p:bgPr>
    </p:bg>
    <p:spTree>
      <p:nvGrpSpPr>
        <p:cNvPr id="1" name=""/>
        <p:cNvGrpSpPr/>
        <p:nvPr/>
      </p:nvGrpSpPr>
      <p:grpSpPr>
        <a:xfrm>
          <a:off x="0" y="0"/>
          <a:ext cx="0" cy="0"/>
          <a:chOff x="0" y="0"/>
          <a:chExt cx="0" cy="0"/>
        </a:xfrm>
      </p:grpSpPr>
      <p:sp>
        <p:nvSpPr>
          <p:cNvPr id="176" name="Mama pitara puñunchin?"/>
          <p:cNvSpPr txBox="1"/>
          <p:nvPr/>
        </p:nvSpPr>
        <p:spPr>
          <a:xfrm>
            <a:off x="241300" y="532866"/>
            <a:ext cx="5905500" cy="496368"/>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lgn="l" defTabSz="457200">
              <a:defRPr sz="2800">
                <a:solidFill>
                  <a:srgbClr val="2F1729"/>
                </a:solidFill>
                <a:latin typeface="Arial"/>
                <a:ea typeface="Arial"/>
                <a:cs typeface="Arial"/>
                <a:sym typeface="Arial"/>
              </a:defRPr>
            </a:lvl1pPr>
          </a:lstStyle>
          <a:p>
            <a:pPr/>
            <a:r>
              <a:t>Mama pitara puñunchin?</a:t>
            </a:r>
          </a:p>
        </p:txBody>
      </p:sp>
      <p:pic>
        <p:nvPicPr>
          <p:cNvPr id="177" name="url?sa=i&amp;rct=j&amp;q=nina+en+hamaca&amp;source=images&amp;cd=&amp;docid=TJVMuzVWz0n7MM&amp;tbnid=CSsecjb47G3MzM-&amp;ved=0CAUQjRw&amp;url=http%3A%2F%2Fwww.artelista.com%2Fobra%2F4899125152216744-canciondehamacaguaymi.html&amp;ei=0DS.png" descr="url?sa=i&amp;rct=j&amp;q=nina+en+hamaca&amp;source=images&amp;cd=&amp;docid=TJVMuzVWz0n7MM&amp;tbnid=CSsecjb47G3MzM-&amp;ved=0CAUQjRw&amp;url=http%3A%2F%2Fwww.artelista.com%2Fobra%2F4899125152216744-canciondehamacaguaymi.html&amp;ei=0DS.png"/>
          <p:cNvPicPr>
            <a:picLocks noChangeAspect="1"/>
          </p:cNvPicPr>
          <p:nvPr/>
        </p:nvPicPr>
        <p:blipFill>
          <a:blip r:embed="rId2">
            <a:extLst/>
          </a:blip>
          <a:stretch>
            <a:fillRect/>
          </a:stretch>
        </p:blipFill>
        <p:spPr>
          <a:xfrm>
            <a:off x="1783779" y="2463800"/>
            <a:ext cx="8256142" cy="6210300"/>
          </a:xfrm>
          <a:prstGeom prst="rect">
            <a:avLst/>
          </a:prstGeom>
          <a:ln w="12700">
            <a:miter lim="400000"/>
          </a:ln>
        </p:spPr>
      </p:pic>
      <p:sp>
        <p:nvSpPr>
          <p:cNvPr id="178" name="Quote Bubble"/>
          <p:cNvSpPr/>
          <p:nvPr/>
        </p:nvSpPr>
        <p:spPr>
          <a:xfrm>
            <a:off x="4419600" y="2311400"/>
            <a:ext cx="3479800" cy="647700"/>
          </a:xfrm>
          <a:prstGeom prst="wedgeEllipseCallout">
            <a:avLst>
              <a:gd name="adj1" fmla="val -43187"/>
              <a:gd name="adj2" fmla="val 748693"/>
            </a:avLst>
          </a:prstGeom>
          <a:solidFill>
            <a:srgbClr val="FFFFFF"/>
          </a:solidFill>
          <a:ln w="25400">
            <a:solidFill>
              <a:srgbClr val="000000"/>
            </a:solidFill>
            <a:miter lim="400000"/>
          </a:ln>
        </p:spPr>
        <p:txBody>
          <a:bodyPr lIns="50800" tIns="50800" rIns="50800" bIns="50800" anchor="ctr"/>
          <a:lstStyle/>
          <a:p>
            <a:pPr>
              <a:defRPr sz="4000">
                <a:solidFill>
                  <a:srgbClr val="FFFFFF"/>
                </a:solidFill>
                <a:effectLst>
                  <a:outerShdw sx="100000" sy="100000" kx="0" ky="0" algn="b" rotWithShape="0" blurRad="38100" dist="12700" dir="5400000">
                    <a:srgbClr val="000000">
                      <a:alpha val="50000"/>
                    </a:srgbClr>
                  </a:outerShdw>
                </a:effectLst>
              </a:defRPr>
            </a:pPr>
          </a:p>
        </p:txBody>
      </p:sp>
      <p:sp>
        <p:nvSpPr>
          <p:cNvPr id="179" name="Ñukara"/>
          <p:cNvSpPr txBox="1"/>
          <p:nvPr/>
        </p:nvSpPr>
        <p:spPr>
          <a:xfrm>
            <a:off x="5448300" y="2456916"/>
            <a:ext cx="1422400" cy="496368"/>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lgn="l" defTabSz="457200">
              <a:defRPr sz="2800">
                <a:solidFill>
                  <a:srgbClr val="2F1729"/>
                </a:solidFill>
                <a:latin typeface="Arial"/>
                <a:ea typeface="Arial"/>
                <a:cs typeface="Arial"/>
                <a:sym typeface="Arial"/>
              </a:defRPr>
            </a:lvl1pPr>
          </a:lstStyle>
          <a:p>
            <a:pPr/>
            <a:r>
              <a:t>Ñukara</a:t>
            </a:r>
          </a:p>
        </p:txBody>
      </p:sp>
    </p:spTree>
  </p:cSld>
  <p:clrMapOvr>
    <a:masterClrMapping/>
  </p:clrMapOvr>
  <p:transition xmlns:p14="http://schemas.microsoft.com/office/powerpoint/2010/main" spd="med" advClick="1"/>
</p:sld>
</file>

<file path=ppt/slides/slide1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solidFill>
          <a:srgbClr val="FFF5EF"/>
        </a:solidFill>
      </p:bgPr>
    </p:bg>
    <p:spTree>
      <p:nvGrpSpPr>
        <p:cNvPr id="1" name=""/>
        <p:cNvGrpSpPr/>
        <p:nvPr/>
      </p:nvGrpSpPr>
      <p:grpSpPr>
        <a:xfrm>
          <a:off x="0" y="0"/>
          <a:ext cx="0" cy="0"/>
          <a:chOff x="0" y="0"/>
          <a:chExt cx="0" cy="0"/>
        </a:xfrm>
      </p:grpSpPr>
      <p:pic>
        <p:nvPicPr>
          <p:cNvPr id="181" name="matrimonio%2Bawajun%2Bselva%2Bparaiso%2B015.png" descr="matrimonio%2Bawajun%2Bselva%2Bparaiso%2B015.png"/>
          <p:cNvPicPr>
            <a:picLocks noChangeAspect="1"/>
          </p:cNvPicPr>
          <p:nvPr/>
        </p:nvPicPr>
        <p:blipFill>
          <a:blip r:embed="rId2">
            <a:extLst/>
          </a:blip>
          <a:stretch>
            <a:fillRect/>
          </a:stretch>
        </p:blipFill>
        <p:spPr>
          <a:xfrm>
            <a:off x="996950" y="2651125"/>
            <a:ext cx="9182100" cy="6886575"/>
          </a:xfrm>
          <a:prstGeom prst="rect">
            <a:avLst/>
          </a:prstGeom>
          <a:ln w="12700">
            <a:miter lim="400000"/>
          </a:ln>
        </p:spPr>
      </p:pic>
      <p:sp>
        <p:nvSpPr>
          <p:cNvPr id="182" name="Quote Bubble"/>
          <p:cNvSpPr/>
          <p:nvPr/>
        </p:nvSpPr>
        <p:spPr>
          <a:xfrm>
            <a:off x="5435600" y="1308100"/>
            <a:ext cx="3479800" cy="647700"/>
          </a:xfrm>
          <a:prstGeom prst="wedgeEllipseCallout">
            <a:avLst>
              <a:gd name="adj1" fmla="val -50000"/>
              <a:gd name="adj2" fmla="val 753922"/>
            </a:avLst>
          </a:prstGeom>
          <a:solidFill>
            <a:srgbClr val="FFFFFF"/>
          </a:solidFill>
          <a:ln w="25400">
            <a:solidFill>
              <a:srgbClr val="000000"/>
            </a:solidFill>
            <a:miter lim="400000"/>
          </a:ln>
        </p:spPr>
        <p:txBody>
          <a:bodyPr lIns="50800" tIns="50800" rIns="50800" bIns="50800" anchor="ctr"/>
          <a:lstStyle/>
          <a:p>
            <a:pPr>
              <a:defRPr sz="4000">
                <a:solidFill>
                  <a:srgbClr val="FFFFFF"/>
                </a:solidFill>
                <a:effectLst>
                  <a:outerShdw sx="100000" sy="100000" kx="0" ky="0" algn="b" rotWithShape="0" blurRad="38100" dist="12700" dir="5400000">
                    <a:srgbClr val="000000">
                      <a:alpha val="50000"/>
                    </a:srgbClr>
                  </a:outerShdw>
                </a:effectLst>
              </a:defRPr>
            </a:pPr>
          </a:p>
        </p:txBody>
      </p:sp>
      <p:sp>
        <p:nvSpPr>
          <p:cNvPr id="183" name="Kan-da riku-ni."/>
          <p:cNvSpPr txBox="1"/>
          <p:nvPr/>
        </p:nvSpPr>
        <p:spPr>
          <a:xfrm>
            <a:off x="6096000" y="1383766"/>
            <a:ext cx="2679700" cy="496368"/>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lgn="l" defTabSz="457200">
              <a:defRPr sz="2800">
                <a:solidFill>
                  <a:srgbClr val="2F1729"/>
                </a:solidFill>
                <a:latin typeface="Arial"/>
                <a:ea typeface="Arial"/>
                <a:cs typeface="Arial"/>
                <a:sym typeface="Arial"/>
              </a:defRPr>
            </a:lvl1pPr>
          </a:lstStyle>
          <a:p>
            <a:pPr/>
            <a:r>
              <a:t>Kan-da riku-ni.   </a:t>
            </a:r>
          </a:p>
        </p:txBody>
      </p:sp>
      <p:sp>
        <p:nvSpPr>
          <p:cNvPr id="184" name="rikuna = to look; to see"/>
          <p:cNvSpPr txBox="1"/>
          <p:nvPr/>
        </p:nvSpPr>
        <p:spPr>
          <a:xfrm>
            <a:off x="939800" y="431266"/>
            <a:ext cx="6007100" cy="496368"/>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lgn="l" defTabSz="457200">
              <a:defRPr sz="2800">
                <a:solidFill>
                  <a:srgbClr val="2F1729"/>
                </a:solidFill>
                <a:latin typeface="Arial"/>
                <a:ea typeface="Arial"/>
                <a:cs typeface="Arial"/>
                <a:sym typeface="Arial"/>
              </a:defRPr>
            </a:lvl1pPr>
          </a:lstStyle>
          <a:p>
            <a:pPr/>
            <a:r>
              <a:t>rikuna = to look; to see   </a:t>
            </a:r>
          </a:p>
        </p:txBody>
      </p:sp>
    </p:spTree>
  </p:cSld>
  <p:clrMapOvr>
    <a:masterClrMapping/>
  </p:clrMapOvr>
  <p:transition xmlns:p14="http://schemas.microsoft.com/office/powerpoint/2010/main" spd="med" advClick="1"/>
</p:sld>
</file>

<file path=ppt/slides/slide1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solidFill>
          <a:srgbClr val="FFF5EF"/>
        </a:solidFill>
      </p:bgPr>
    </p:bg>
    <p:spTree>
      <p:nvGrpSpPr>
        <p:cNvPr id="1" name=""/>
        <p:cNvGrpSpPr/>
        <p:nvPr/>
      </p:nvGrpSpPr>
      <p:grpSpPr>
        <a:xfrm>
          <a:off x="0" y="0"/>
          <a:ext cx="0" cy="0"/>
          <a:chOff x="0" y="0"/>
          <a:chExt cx="0" cy="0"/>
        </a:xfrm>
      </p:grpSpPr>
      <p:sp>
        <p:nvSpPr>
          <p:cNvPr id="186" name="Aichawa-ra riku-chi-nun.     They show fish."/>
          <p:cNvSpPr txBox="1"/>
          <p:nvPr/>
        </p:nvSpPr>
        <p:spPr>
          <a:xfrm>
            <a:off x="1130300" y="1755508"/>
            <a:ext cx="9766300" cy="496367"/>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lgn="l" defTabSz="457200">
              <a:defRPr sz="2800">
                <a:solidFill>
                  <a:srgbClr val="2F1729"/>
                </a:solidFill>
                <a:latin typeface="Arial"/>
                <a:ea typeface="Arial"/>
                <a:cs typeface="Arial"/>
                <a:sym typeface="Arial"/>
              </a:defRPr>
            </a:lvl1pPr>
          </a:lstStyle>
          <a:p>
            <a:pPr/>
            <a:r>
              <a:t>Aichawa-ra riku-chi-nun.     They show fish.</a:t>
            </a:r>
          </a:p>
        </p:txBody>
      </p:sp>
      <p:pic>
        <p:nvPicPr>
          <p:cNvPr id="187" name="url?sa=i&amp;rct=j&amp;q=chacra+de+yuca&amp;source=images&amp;cd=&amp;docid=PNPYZC_LvSd3WM&amp;tbnid=u_RU-asq5HWhUM-&amp;ved=0CAUQjRw&amp;url=http%3A%2F%2Fcentraldenoticiavenezuela.blogspot.com%2F2011_01_22_archive.html&amp;ei=kzmHUZPQB.png" descr="url?sa=i&amp;rct=j&amp;q=chacra+de+yuca&amp;source=images&amp;cd=&amp;docid=PNPYZC_LvSd3WM&amp;tbnid=u_RU-asq5HWhUM-&amp;ved=0CAUQjRw&amp;url=http%3A%2F%2Fcentraldenoticiavenezuela.blogspot.com%2F2011_01_22_archive.html&amp;ei=kzmHUZPQB.png"/>
          <p:cNvPicPr>
            <a:picLocks noChangeAspect="1"/>
          </p:cNvPicPr>
          <p:nvPr/>
        </p:nvPicPr>
        <p:blipFill>
          <a:blip r:embed="rId2">
            <a:extLst/>
          </a:blip>
          <a:stretch>
            <a:fillRect/>
          </a:stretch>
        </p:blipFill>
        <p:spPr>
          <a:xfrm>
            <a:off x="1128183" y="2470150"/>
            <a:ext cx="9770534" cy="7327900"/>
          </a:xfrm>
          <a:prstGeom prst="rect">
            <a:avLst/>
          </a:prstGeom>
          <a:ln w="12700">
            <a:miter lim="400000"/>
          </a:ln>
        </p:spPr>
      </p:pic>
      <p:sp>
        <p:nvSpPr>
          <p:cNvPr id="188" name="riku-chi-na      to show…"/>
          <p:cNvSpPr txBox="1"/>
          <p:nvPr/>
        </p:nvSpPr>
        <p:spPr>
          <a:xfrm>
            <a:off x="1130300" y="228066"/>
            <a:ext cx="9766300" cy="1309168"/>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algn="l" defTabSz="457200">
              <a:defRPr sz="2800">
                <a:solidFill>
                  <a:srgbClr val="2F1729"/>
                </a:solidFill>
                <a:latin typeface="Arial"/>
                <a:ea typeface="Arial"/>
                <a:cs typeface="Arial"/>
                <a:sym typeface="Arial"/>
              </a:defRPr>
            </a:pPr>
            <a:r>
              <a:t>riku-chi-na      to show  </a:t>
            </a:r>
          </a:p>
          <a:p>
            <a:pPr algn="l" defTabSz="457200">
              <a:defRPr sz="2800">
                <a:solidFill>
                  <a:srgbClr val="2F1729"/>
                </a:solidFill>
                <a:latin typeface="Arial"/>
                <a:ea typeface="Arial"/>
                <a:cs typeface="Arial"/>
                <a:sym typeface="Arial"/>
              </a:defRPr>
            </a:pPr>
          </a:p>
          <a:p>
            <a:pPr algn="l" defTabSz="457200">
              <a:defRPr sz="2800">
                <a:solidFill>
                  <a:srgbClr val="2F1729"/>
                </a:solidFill>
                <a:latin typeface="Arial"/>
                <a:ea typeface="Arial"/>
                <a:cs typeface="Arial"/>
                <a:sym typeface="Arial"/>
              </a:defRPr>
            </a:pPr>
            <a:r>
              <a:t>rikuchinun      they show</a:t>
            </a:r>
          </a:p>
        </p:txBody>
      </p:sp>
    </p:spTree>
  </p:cSld>
  <p:clrMapOvr>
    <a:masterClrMapping/>
  </p:clrMapOvr>
  <p:transition xmlns:p14="http://schemas.microsoft.com/office/powerpoint/2010/main" spd="med" advClick="1"/>
</p:sld>
</file>

<file path=ppt/slides/slide1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solidFill>
          <a:srgbClr val="FFF5EF"/>
        </a:solidFill>
      </p:bgPr>
    </p:bg>
    <p:spTree>
      <p:nvGrpSpPr>
        <p:cNvPr id="1" name=""/>
        <p:cNvGrpSpPr/>
        <p:nvPr/>
      </p:nvGrpSpPr>
      <p:grpSpPr>
        <a:xfrm>
          <a:off x="0" y="0"/>
          <a:ext cx="0" cy="0"/>
          <a:chOff x="0" y="0"/>
          <a:chExt cx="0" cy="0"/>
        </a:xfrm>
      </p:grpSpPr>
      <p:sp>
        <p:nvSpPr>
          <p:cNvPr id="190" name="Librura rikuchinun.   They show a book."/>
          <p:cNvSpPr txBox="1"/>
          <p:nvPr/>
        </p:nvSpPr>
        <p:spPr>
          <a:xfrm>
            <a:off x="1619250" y="1285608"/>
            <a:ext cx="9766300" cy="496367"/>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lgn="l" defTabSz="457200">
              <a:defRPr sz="2800">
                <a:solidFill>
                  <a:srgbClr val="2F1729"/>
                </a:solidFill>
                <a:latin typeface="Arial"/>
                <a:ea typeface="Arial"/>
                <a:cs typeface="Arial"/>
                <a:sym typeface="Arial"/>
              </a:defRPr>
            </a:lvl1pPr>
          </a:lstStyle>
          <a:p>
            <a:pPr/>
            <a:r>
              <a:t>Librura rikuchinun.   They show a book.</a:t>
            </a:r>
          </a:p>
        </p:txBody>
      </p:sp>
      <p:pic>
        <p:nvPicPr>
          <p:cNvPr id="191" name="url?sa=i&amp;rct=j&amp;q=chacra+de+yuca&amp;source=images&amp;cd=&amp;docid=sgNQ9ij0kn5ZfM&amp;tbnid=38I_UN5NWdlmBM-&amp;ved=0CAUQjRw&amp;url=http%3A%2F%2Fwww.satipo.info%2F2011_06_01_archive.html&amp;ei=UTiHUc22D4bq8QT_roHABg&amp;bvm=bv.45.png" descr="url?sa=i&amp;rct=j&amp;q=chacra+de+yuca&amp;source=images&amp;cd=&amp;docid=sgNQ9ij0kn5ZfM&amp;tbnid=38I_UN5NWdlmBM-&amp;ved=0CAUQjRw&amp;url=http%3A%2F%2Fwww.satipo.info%2F2011_06_01_archive.html&amp;ei=UTiHUc22D4bq8QT_roHABg&amp;bvm=bv.45.png"/>
          <p:cNvPicPr>
            <a:picLocks noChangeAspect="1"/>
          </p:cNvPicPr>
          <p:nvPr/>
        </p:nvPicPr>
        <p:blipFill>
          <a:blip r:embed="rId2">
            <a:extLst/>
          </a:blip>
          <a:stretch>
            <a:fillRect/>
          </a:stretch>
        </p:blipFill>
        <p:spPr>
          <a:xfrm>
            <a:off x="1566333" y="2152650"/>
            <a:ext cx="9872134" cy="7404100"/>
          </a:xfrm>
          <a:prstGeom prst="rect">
            <a:avLst/>
          </a:prstGeom>
          <a:ln w="12700">
            <a:miter lim="400000"/>
          </a:ln>
        </p:spPr>
      </p:pic>
      <p:sp>
        <p:nvSpPr>
          <p:cNvPr id="192" name="rikuchina = to show"/>
          <p:cNvSpPr txBox="1"/>
          <p:nvPr/>
        </p:nvSpPr>
        <p:spPr>
          <a:xfrm>
            <a:off x="1549400" y="418566"/>
            <a:ext cx="3213100" cy="496368"/>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lgn="l" defTabSz="457200">
              <a:defRPr sz="2800">
                <a:solidFill>
                  <a:srgbClr val="2F1729"/>
                </a:solidFill>
                <a:latin typeface="Arial"/>
                <a:ea typeface="Arial"/>
                <a:cs typeface="Arial"/>
                <a:sym typeface="Arial"/>
              </a:defRPr>
            </a:lvl1pPr>
          </a:lstStyle>
          <a:p>
            <a:pPr/>
            <a:r>
              <a:t>rikuchina = to show</a:t>
            </a:r>
          </a:p>
        </p:txBody>
      </p:sp>
    </p:spTree>
  </p:cSld>
  <p:clrMapOvr>
    <a:masterClrMapping/>
  </p:clrMapOvr>
  <p:transition xmlns:p14="http://schemas.microsoft.com/office/powerpoint/2010/main" spd="med" advClick="1"/>
</p:sld>
</file>

<file path=ppt/slides/slide1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solidFill>
          <a:srgbClr val="FFF5EF"/>
        </a:solidFill>
      </p:bgPr>
    </p:bg>
    <p:spTree>
      <p:nvGrpSpPr>
        <p:cNvPr id="1" name=""/>
        <p:cNvGrpSpPr/>
        <p:nvPr/>
      </p:nvGrpSpPr>
      <p:grpSpPr>
        <a:xfrm>
          <a:off x="0" y="0"/>
          <a:ext cx="0" cy="0"/>
          <a:chOff x="0" y="0"/>
          <a:chExt cx="0" cy="0"/>
        </a:xfrm>
      </p:grpSpPr>
      <p:sp>
        <p:nvSpPr>
          <p:cNvPr id="194" name="Cuichij rikurin.   A rainbow appears"/>
          <p:cNvSpPr txBox="1"/>
          <p:nvPr/>
        </p:nvSpPr>
        <p:spPr>
          <a:xfrm>
            <a:off x="2057400" y="1371066"/>
            <a:ext cx="7030046" cy="496368"/>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lgn="l" defTabSz="457200">
              <a:defRPr sz="2800">
                <a:solidFill>
                  <a:srgbClr val="2F1729"/>
                </a:solidFill>
                <a:latin typeface="Arial"/>
                <a:ea typeface="Arial"/>
                <a:cs typeface="Arial"/>
                <a:sym typeface="Arial"/>
              </a:defRPr>
            </a:lvl1pPr>
          </a:lstStyle>
          <a:p>
            <a:pPr/>
            <a:r>
              <a:t>Cuichij rikurin.   A rainbow appears</a:t>
            </a:r>
          </a:p>
        </p:txBody>
      </p:sp>
      <p:pic>
        <p:nvPicPr>
          <p:cNvPr id="195" name="url?sa=i&amp;rct=j&amp;q=amazonico&amp;source=images&amp;cd=&amp;docid=2LvVtv4PGJXqlM&amp;tbnid=ZKnHLgU_XLj7AM-&amp;ved=0CAUQjRw&amp;url=http%3A%2F%2Fwww.investigacionimani.unal.edu.co%2F&amp;ei=zAiHUefiA4669gS68oHYDQ&amp;bvm=bv.45960087,d.tiff" descr="url?sa=i&amp;rct=j&amp;q=amazonico&amp;source=images&amp;cd=&amp;docid=2LvVtv4PGJXqlM&amp;tbnid=ZKnHLgU_XLj7AM-&amp;ved=0CAUQjRw&amp;url=http%3A%2F%2Fwww.investigacionimani.unal.edu.co%2F&amp;ei=zAiHUefiA4669gS68oHYDQ&amp;bvm=bv.45960087,d.tiff"/>
          <p:cNvPicPr>
            <a:picLocks noChangeAspect="1"/>
          </p:cNvPicPr>
          <p:nvPr/>
        </p:nvPicPr>
        <p:blipFill>
          <a:blip r:embed="rId2">
            <a:extLst/>
          </a:blip>
          <a:stretch>
            <a:fillRect/>
          </a:stretch>
        </p:blipFill>
        <p:spPr>
          <a:xfrm>
            <a:off x="1733550" y="708025"/>
            <a:ext cx="9537700" cy="7153275"/>
          </a:xfrm>
          <a:prstGeom prst="rect">
            <a:avLst/>
          </a:prstGeom>
          <a:ln w="12700">
            <a:miter lim="400000"/>
          </a:ln>
        </p:spPr>
      </p:pic>
      <p:pic>
        <p:nvPicPr>
          <p:cNvPr id="196" name="276204.tiff" descr="276204.tiff"/>
          <p:cNvPicPr>
            <a:picLocks noChangeAspect="1"/>
          </p:cNvPicPr>
          <p:nvPr/>
        </p:nvPicPr>
        <p:blipFill>
          <a:blip r:embed="rId3">
            <a:extLst/>
          </a:blip>
          <a:stretch>
            <a:fillRect/>
          </a:stretch>
        </p:blipFill>
        <p:spPr>
          <a:xfrm>
            <a:off x="7112000" y="5943600"/>
            <a:ext cx="12700" cy="12700"/>
          </a:xfrm>
          <a:prstGeom prst="rect">
            <a:avLst/>
          </a:prstGeom>
          <a:ln w="12700">
            <a:miter lim="400000"/>
          </a:ln>
        </p:spPr>
      </p:pic>
      <p:pic>
        <p:nvPicPr>
          <p:cNvPr id="197" name="276204.tiff" descr="276204.tiff"/>
          <p:cNvPicPr>
            <a:picLocks noChangeAspect="1"/>
          </p:cNvPicPr>
          <p:nvPr/>
        </p:nvPicPr>
        <p:blipFill>
          <a:blip r:embed="rId3">
            <a:extLst/>
          </a:blip>
          <a:stretch>
            <a:fillRect/>
          </a:stretch>
        </p:blipFill>
        <p:spPr>
          <a:xfrm>
            <a:off x="6070600" y="5334000"/>
            <a:ext cx="12700" cy="12700"/>
          </a:xfrm>
          <a:prstGeom prst="rect">
            <a:avLst/>
          </a:prstGeom>
          <a:ln w="12700">
            <a:miter lim="400000"/>
          </a:ln>
        </p:spPr>
      </p:pic>
      <p:sp>
        <p:nvSpPr>
          <p:cNvPr id="198" name="rikurina= to appear.   Kwichik rikurin."/>
          <p:cNvSpPr txBox="1"/>
          <p:nvPr/>
        </p:nvSpPr>
        <p:spPr>
          <a:xfrm>
            <a:off x="1981200" y="1536166"/>
            <a:ext cx="7759700" cy="902768"/>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lgn="l" defTabSz="457200">
              <a:defRPr sz="2800">
                <a:solidFill>
                  <a:srgbClr val="2F1729"/>
                </a:solidFill>
                <a:latin typeface="Arial"/>
                <a:ea typeface="Arial"/>
                <a:cs typeface="Arial"/>
                <a:sym typeface="Arial"/>
              </a:defRPr>
            </a:lvl1pPr>
          </a:lstStyle>
          <a:p>
            <a:pPr/>
            <a:r>
              <a:t>rikurina= to appear.   Kwichik rikurin.    </a:t>
            </a:r>
          </a:p>
        </p:txBody>
      </p:sp>
    </p:spTree>
  </p:cSld>
  <p:clrMapOvr>
    <a:masterClrMapping/>
  </p:clrMapOvr>
  <p:transition xmlns:p14="http://schemas.microsoft.com/office/powerpoint/2010/main" spd="med" advClick="1"/>
</p:sld>
</file>

<file path=ppt/slides/slide1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solidFill>
          <a:srgbClr val="FFF5EF"/>
        </a:solidFill>
      </p:bgPr>
    </p:bg>
    <p:spTree>
      <p:nvGrpSpPr>
        <p:cNvPr id="1" name=""/>
        <p:cNvGrpSpPr/>
        <p:nvPr/>
      </p:nvGrpSpPr>
      <p:grpSpPr>
        <a:xfrm>
          <a:off x="0" y="0"/>
          <a:ext cx="0" cy="0"/>
          <a:chOff x="0" y="0"/>
          <a:chExt cx="0" cy="0"/>
        </a:xfrm>
      </p:grpSpPr>
      <p:sp>
        <p:nvSpPr>
          <p:cNvPr id="200" name="Imararaungui?"/>
          <p:cNvSpPr txBox="1"/>
          <p:nvPr/>
        </p:nvSpPr>
        <p:spPr>
          <a:xfrm>
            <a:off x="558800" y="151866"/>
            <a:ext cx="2438400" cy="496368"/>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lgn="l" defTabSz="457200">
              <a:defRPr sz="2800">
                <a:solidFill>
                  <a:srgbClr val="2F1729"/>
                </a:solidFill>
                <a:latin typeface="Arial"/>
                <a:ea typeface="Arial"/>
                <a:cs typeface="Arial"/>
                <a:sym typeface="Arial"/>
              </a:defRPr>
            </a:lvl1pPr>
          </a:lstStyle>
          <a:p>
            <a:pPr/>
            <a:r>
              <a:t>Imararaungui?   </a:t>
            </a:r>
          </a:p>
        </p:txBody>
      </p:sp>
      <p:sp>
        <p:nvSpPr>
          <p:cNvPr id="201" name="Armauni ñuca churigunawa."/>
          <p:cNvSpPr txBox="1"/>
          <p:nvPr/>
        </p:nvSpPr>
        <p:spPr>
          <a:xfrm>
            <a:off x="4368800" y="1078966"/>
            <a:ext cx="6197600" cy="496368"/>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lgn="l" defTabSz="457200">
              <a:defRPr sz="2800">
                <a:solidFill>
                  <a:srgbClr val="2F1729"/>
                </a:solidFill>
                <a:latin typeface="Arial"/>
                <a:ea typeface="Arial"/>
                <a:cs typeface="Arial"/>
                <a:sym typeface="Arial"/>
              </a:defRPr>
            </a:lvl1pPr>
          </a:lstStyle>
          <a:p>
            <a:pPr/>
            <a:r>
              <a:t>Armauni ñuca churigunawa.   </a:t>
            </a:r>
          </a:p>
        </p:txBody>
      </p:sp>
      <p:pic>
        <p:nvPicPr>
          <p:cNvPr id="202" name="DSC_0371.jpg" descr="DSC_0371.jpg"/>
          <p:cNvPicPr>
            <a:picLocks noChangeAspect="1"/>
          </p:cNvPicPr>
          <p:nvPr/>
        </p:nvPicPr>
        <p:blipFill>
          <a:blip r:embed="rId2">
            <a:extLst/>
          </a:blip>
          <a:stretch>
            <a:fillRect/>
          </a:stretch>
        </p:blipFill>
        <p:spPr>
          <a:xfrm>
            <a:off x="1078731" y="1930400"/>
            <a:ext cx="9844038" cy="6591300"/>
          </a:xfrm>
          <a:prstGeom prst="rect">
            <a:avLst/>
          </a:prstGeom>
          <a:ln w="12700">
            <a:miter lim="400000"/>
          </a:ln>
        </p:spPr>
      </p:pic>
    </p:spTree>
  </p:cSld>
  <p:clrMapOvr>
    <a:masterClrMapping/>
  </p:clrMapOvr>
  <p:transition xmlns:p14="http://schemas.microsoft.com/office/powerpoint/2010/main" spd="med" advClick="1"/>
</p:sld>
</file>

<file path=ppt/slides/slide1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solidFill>
          <a:srgbClr val="FFF5EF"/>
        </a:solidFill>
      </p:bgPr>
    </p:bg>
    <p:spTree>
      <p:nvGrpSpPr>
        <p:cNvPr id="1" name=""/>
        <p:cNvGrpSpPr/>
        <p:nvPr/>
      </p:nvGrpSpPr>
      <p:grpSpPr>
        <a:xfrm>
          <a:off x="0" y="0"/>
          <a:ext cx="0" cy="0"/>
          <a:chOff x="0" y="0"/>
          <a:chExt cx="0" cy="0"/>
        </a:xfrm>
      </p:grpSpPr>
      <p:sp>
        <p:nvSpPr>
          <p:cNvPr id="204" name="Kay warmi imara raun?"/>
          <p:cNvSpPr txBox="1"/>
          <p:nvPr/>
        </p:nvSpPr>
        <p:spPr>
          <a:xfrm>
            <a:off x="558800" y="1117066"/>
            <a:ext cx="6007100" cy="496368"/>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lgn="l" defTabSz="457200">
              <a:defRPr sz="2800">
                <a:solidFill>
                  <a:srgbClr val="2F1729"/>
                </a:solidFill>
                <a:latin typeface="Arial"/>
                <a:ea typeface="Arial"/>
                <a:cs typeface="Arial"/>
                <a:sym typeface="Arial"/>
              </a:defRPr>
            </a:lvl1pPr>
          </a:lstStyle>
          <a:p>
            <a:pPr/>
            <a:r>
              <a:t>Kay warmi imara raun?   </a:t>
            </a:r>
          </a:p>
        </p:txBody>
      </p:sp>
      <p:sp>
        <p:nvSpPr>
          <p:cNvPr id="205" name="“Sahuan tukun.”     “Sahuan huras shamun.”"/>
          <p:cNvSpPr txBox="1"/>
          <p:nvPr/>
        </p:nvSpPr>
        <p:spPr>
          <a:xfrm>
            <a:off x="571500" y="-368834"/>
            <a:ext cx="10528300" cy="496368"/>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lgn="l" defTabSz="457200">
              <a:defRPr sz="2800">
                <a:solidFill>
                  <a:srgbClr val="2F1729"/>
                </a:solidFill>
                <a:latin typeface="Arial"/>
                <a:ea typeface="Arial"/>
                <a:cs typeface="Arial"/>
                <a:sym typeface="Arial"/>
              </a:defRPr>
            </a:lvl1pPr>
          </a:lstStyle>
          <a:p>
            <a:pPr/>
            <a:r>
              <a:t>“Sahuan tukun.”     “Sahuan huras shamun.”</a:t>
            </a:r>
          </a:p>
        </p:txBody>
      </p:sp>
      <p:pic>
        <p:nvPicPr>
          <p:cNvPr id="206" name="amazonia6.png" descr="amazonia6.png"/>
          <p:cNvPicPr>
            <a:picLocks noChangeAspect="1"/>
          </p:cNvPicPr>
          <p:nvPr/>
        </p:nvPicPr>
        <p:blipFill>
          <a:blip r:embed="rId2">
            <a:extLst/>
          </a:blip>
          <a:stretch>
            <a:fillRect/>
          </a:stretch>
        </p:blipFill>
        <p:spPr>
          <a:xfrm>
            <a:off x="5003800" y="-1880341"/>
            <a:ext cx="7683500" cy="11345969"/>
          </a:xfrm>
          <a:prstGeom prst="rect">
            <a:avLst/>
          </a:prstGeom>
          <a:ln w="12700">
            <a:miter lim="400000"/>
          </a:ln>
        </p:spPr>
      </p:pic>
      <p:sp>
        <p:nvSpPr>
          <p:cNvPr id="207" name="Paywa churira armachin."/>
          <p:cNvSpPr txBox="1"/>
          <p:nvPr/>
        </p:nvSpPr>
        <p:spPr>
          <a:xfrm>
            <a:off x="558800" y="2602966"/>
            <a:ext cx="4267200" cy="496368"/>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lgn="l" defTabSz="457200">
              <a:defRPr sz="2800">
                <a:solidFill>
                  <a:srgbClr val="2F1729"/>
                </a:solidFill>
                <a:latin typeface="Arial"/>
                <a:ea typeface="Arial"/>
                <a:cs typeface="Arial"/>
                <a:sym typeface="Arial"/>
              </a:defRPr>
            </a:lvl1pPr>
          </a:lstStyle>
          <a:p>
            <a:pPr/>
            <a:r>
              <a:t>Paywa churira armachin.   </a:t>
            </a:r>
          </a:p>
        </p:txBody>
      </p:sp>
      <p:sp>
        <p:nvSpPr>
          <p:cNvPr id="208" name="(Not “maillachin”)"/>
          <p:cNvSpPr txBox="1"/>
          <p:nvPr/>
        </p:nvSpPr>
        <p:spPr>
          <a:xfrm>
            <a:off x="558800" y="4088866"/>
            <a:ext cx="4267200" cy="496368"/>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lgn="l" defTabSz="457200">
              <a:defRPr sz="2800">
                <a:solidFill>
                  <a:srgbClr val="2F1729"/>
                </a:solidFill>
                <a:latin typeface="Arial"/>
                <a:ea typeface="Arial"/>
                <a:cs typeface="Arial"/>
                <a:sym typeface="Arial"/>
              </a:defRPr>
            </a:lvl1pPr>
          </a:lstStyle>
          <a:p>
            <a:pPr/>
            <a:r>
              <a:t>(Not “maillachin”)</a:t>
            </a:r>
          </a:p>
        </p:txBody>
      </p:sp>
    </p:spTree>
  </p:cSld>
  <p:clrMapOvr>
    <a:masterClrMapping/>
  </p:clrMapOvr>
  <p:transition xmlns:p14="http://schemas.microsoft.com/office/powerpoint/2010/main" spd="med" advClick="1"/>
</p:sld>
</file>

<file path=ppt/slides/slide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solidFill>
          <a:srgbClr val="FFF5EF"/>
        </a:solidFill>
      </p:bgPr>
    </p:bg>
    <p:spTree>
      <p:nvGrpSpPr>
        <p:cNvPr id="1" name=""/>
        <p:cNvGrpSpPr/>
        <p:nvPr/>
      </p:nvGrpSpPr>
      <p:grpSpPr>
        <a:xfrm>
          <a:off x="0" y="0"/>
          <a:ext cx="0" cy="0"/>
          <a:chOff x="0" y="0"/>
          <a:chExt cx="0" cy="0"/>
        </a:xfrm>
      </p:grpSpPr>
      <p:sp>
        <p:nvSpPr>
          <p:cNvPr id="139" name="Ñuka-ra chirichin…"/>
          <p:cNvSpPr txBox="1"/>
          <p:nvPr/>
        </p:nvSpPr>
        <p:spPr>
          <a:xfrm>
            <a:off x="419100" y="748767"/>
            <a:ext cx="12573000" cy="11875567"/>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lvl="1" indent="0" algn="l" defTabSz="457200">
              <a:defRPr sz="2800">
                <a:solidFill>
                  <a:srgbClr val="2F1729"/>
                </a:solidFill>
                <a:latin typeface="Arial"/>
                <a:ea typeface="Arial"/>
                <a:cs typeface="Arial"/>
                <a:sym typeface="Arial"/>
              </a:defRPr>
            </a:pPr>
            <a:r>
              <a:t>Ñuka-ra chirichin</a:t>
            </a:r>
          </a:p>
          <a:p>
            <a:pPr lvl="1" indent="0" algn="l" defTabSz="457200">
              <a:defRPr sz="2800">
                <a:solidFill>
                  <a:srgbClr val="2F1729"/>
                </a:solidFill>
                <a:latin typeface="Arial"/>
                <a:ea typeface="Arial"/>
                <a:cs typeface="Arial"/>
                <a:sym typeface="Arial"/>
              </a:defRPr>
            </a:pPr>
            <a:r>
              <a:t>               </a:t>
            </a:r>
          </a:p>
          <a:p>
            <a:pPr lvl="1" indent="0" algn="l" defTabSz="457200">
              <a:defRPr sz="2800">
                <a:solidFill>
                  <a:srgbClr val="2F1729"/>
                </a:solidFill>
                <a:latin typeface="Arial"/>
                <a:ea typeface="Arial"/>
                <a:cs typeface="Arial"/>
                <a:sym typeface="Arial"/>
              </a:defRPr>
            </a:pPr>
            <a:r>
              <a:t>purina 		To walk</a:t>
            </a:r>
          </a:p>
          <a:p>
            <a:pPr lvl="1" indent="0" algn="l" defTabSz="457200">
              <a:defRPr sz="2800">
                <a:solidFill>
                  <a:srgbClr val="2F1729"/>
                </a:solidFill>
                <a:latin typeface="Arial"/>
                <a:ea typeface="Arial"/>
                <a:cs typeface="Arial"/>
                <a:sym typeface="Arial"/>
              </a:defRPr>
            </a:pPr>
            <a:r>
              <a:t>purichina  	To make someone walk     Allkura purichinara munani.</a:t>
            </a:r>
          </a:p>
          <a:p>
            <a:pPr lvl="1" indent="0" algn="l" defTabSz="457200">
              <a:defRPr sz="2800">
                <a:solidFill>
                  <a:srgbClr val="2F1729"/>
                </a:solidFill>
                <a:latin typeface="Arial"/>
                <a:ea typeface="Arial"/>
                <a:cs typeface="Arial"/>
                <a:sym typeface="Arial"/>
              </a:defRPr>
            </a:pPr>
          </a:p>
          <a:p>
            <a:pPr lvl="1" indent="0" algn="l" defTabSz="457200">
              <a:defRPr sz="2800">
                <a:solidFill>
                  <a:srgbClr val="2F1729"/>
                </a:solidFill>
                <a:latin typeface="Arial"/>
                <a:ea typeface="Arial"/>
                <a:cs typeface="Arial"/>
                <a:sym typeface="Arial"/>
              </a:defRPr>
            </a:pPr>
            <a:r>
              <a:t>yachana 	To know</a:t>
            </a:r>
          </a:p>
          <a:p>
            <a:pPr lvl="1" indent="0" algn="l" defTabSz="457200">
              <a:defRPr sz="2800">
                <a:solidFill>
                  <a:srgbClr val="2F1729"/>
                </a:solidFill>
                <a:latin typeface="Arial"/>
                <a:ea typeface="Arial"/>
                <a:cs typeface="Arial"/>
                <a:sym typeface="Arial"/>
              </a:defRPr>
            </a:pPr>
            <a:r>
              <a:t>yachachina 	To teach</a:t>
            </a:r>
          </a:p>
          <a:p>
            <a:pPr lvl="1" indent="0" algn="l" defTabSz="457200">
              <a:defRPr sz="2800">
                <a:solidFill>
                  <a:srgbClr val="2F1729"/>
                </a:solidFill>
                <a:latin typeface="Arial"/>
                <a:ea typeface="Arial"/>
                <a:cs typeface="Arial"/>
                <a:sym typeface="Arial"/>
              </a:defRPr>
            </a:pPr>
          </a:p>
          <a:p>
            <a:pPr lvl="1" indent="0" algn="l" defTabSz="457200">
              <a:defRPr sz="2800">
                <a:solidFill>
                  <a:srgbClr val="2F1729"/>
                </a:solidFill>
                <a:latin typeface="Arial"/>
                <a:ea typeface="Arial"/>
                <a:cs typeface="Arial"/>
                <a:sym typeface="Arial"/>
              </a:defRPr>
            </a:pPr>
            <a:r>
              <a:t>kuyuna 		To move oneself</a:t>
            </a:r>
          </a:p>
          <a:p>
            <a:pPr lvl="1" indent="0" algn="l" defTabSz="457200">
              <a:defRPr sz="2800">
                <a:solidFill>
                  <a:srgbClr val="2F1729"/>
                </a:solidFill>
                <a:latin typeface="Arial"/>
                <a:ea typeface="Arial"/>
                <a:cs typeface="Arial"/>
                <a:sym typeface="Arial"/>
              </a:defRPr>
            </a:pPr>
            <a:r>
              <a:t>kuyuchina 	To make something move</a:t>
            </a:r>
          </a:p>
          <a:p>
            <a:pPr lvl="1" indent="0" algn="l" defTabSz="457200">
              <a:defRPr sz="2800">
                <a:solidFill>
                  <a:srgbClr val="2F1729"/>
                </a:solidFill>
                <a:latin typeface="Arial"/>
                <a:ea typeface="Arial"/>
                <a:cs typeface="Arial"/>
                <a:sym typeface="Arial"/>
              </a:defRPr>
            </a:pPr>
          </a:p>
          <a:p>
            <a:pPr lvl="1" indent="0" algn="l" defTabSz="457200">
              <a:defRPr sz="2800">
                <a:solidFill>
                  <a:srgbClr val="2F1729"/>
                </a:solidFill>
                <a:latin typeface="Arial"/>
                <a:ea typeface="Arial"/>
                <a:cs typeface="Arial"/>
                <a:sym typeface="Arial"/>
              </a:defRPr>
            </a:pPr>
            <a:r>
              <a:t>sakina		to leave</a:t>
            </a:r>
          </a:p>
          <a:p>
            <a:pPr lvl="1" indent="0" algn="l" defTabSz="457200">
              <a:defRPr sz="2800">
                <a:solidFill>
                  <a:srgbClr val="2F1729"/>
                </a:solidFill>
                <a:latin typeface="Arial"/>
                <a:ea typeface="Arial"/>
                <a:cs typeface="Arial"/>
                <a:sym typeface="Arial"/>
              </a:defRPr>
            </a:pPr>
            <a:r>
              <a:t>sakichina	To make someone leave something or entrust (leave) a task </a:t>
            </a:r>
          </a:p>
          <a:p>
            <a:pPr lvl="1" indent="0" algn="l" defTabSz="457200">
              <a:defRPr sz="2800">
                <a:solidFill>
                  <a:srgbClr val="2F1729"/>
                </a:solidFill>
                <a:latin typeface="Arial"/>
                <a:ea typeface="Arial"/>
                <a:cs typeface="Arial"/>
                <a:sym typeface="Arial"/>
              </a:defRPr>
            </a:pPr>
          </a:p>
          <a:p>
            <a:pPr lvl="1" indent="0" algn="l" defTabSz="457200">
              <a:defRPr sz="2800">
                <a:solidFill>
                  <a:srgbClr val="2F1729"/>
                </a:solidFill>
                <a:latin typeface="Arial"/>
                <a:ea typeface="Arial"/>
                <a:cs typeface="Arial"/>
                <a:sym typeface="Arial"/>
              </a:defRPr>
            </a:pPr>
            <a:r>
              <a:t>Tukuna              To become</a:t>
            </a:r>
          </a:p>
          <a:p>
            <a:pPr lvl="1" indent="0" algn="l" defTabSz="457200">
              <a:defRPr sz="2800">
                <a:solidFill>
                  <a:srgbClr val="2F1729"/>
                </a:solidFill>
                <a:latin typeface="Arial"/>
                <a:ea typeface="Arial"/>
                <a:cs typeface="Arial"/>
                <a:sym typeface="Arial"/>
              </a:defRPr>
            </a:pPr>
            <a:r>
              <a:t>Tukuchina         To finish something (goes with a transitive verb)</a:t>
            </a:r>
          </a:p>
          <a:p>
            <a:pPr lvl="1" indent="0" algn="l" defTabSz="457200">
              <a:defRPr sz="2800">
                <a:solidFill>
                  <a:srgbClr val="2F1729"/>
                </a:solidFill>
                <a:latin typeface="Arial"/>
                <a:ea typeface="Arial"/>
                <a:cs typeface="Arial"/>
                <a:sym typeface="Arial"/>
              </a:defRPr>
            </a:pPr>
          </a:p>
          <a:p>
            <a:pPr lvl="1" indent="0" algn="l" defTabSz="457200">
              <a:defRPr sz="2800">
                <a:solidFill>
                  <a:srgbClr val="2F1729"/>
                </a:solidFill>
                <a:latin typeface="Arial"/>
                <a:ea typeface="Arial"/>
                <a:cs typeface="Arial"/>
                <a:sym typeface="Arial"/>
              </a:defRPr>
            </a:pPr>
            <a:r>
              <a:t>Nuspana           To dream</a:t>
            </a:r>
          </a:p>
          <a:p>
            <a:pPr lvl="1" indent="0" algn="l" defTabSz="457200">
              <a:defRPr sz="2800">
                <a:solidFill>
                  <a:srgbClr val="2F1729"/>
                </a:solidFill>
                <a:latin typeface="Arial"/>
                <a:ea typeface="Arial"/>
                <a:cs typeface="Arial"/>
                <a:sym typeface="Arial"/>
              </a:defRPr>
            </a:pPr>
            <a:r>
              <a:t>Nuspachina      To cause someone else to dream   </a:t>
            </a:r>
          </a:p>
          <a:p>
            <a:pPr lvl="1" indent="0" algn="l" defTabSz="457200">
              <a:defRPr sz="2800">
                <a:solidFill>
                  <a:srgbClr val="2F1729"/>
                </a:solidFill>
                <a:latin typeface="Arial"/>
                <a:ea typeface="Arial"/>
                <a:cs typeface="Arial"/>
                <a:sym typeface="Arial"/>
              </a:defRPr>
            </a:pPr>
            <a:r>
              <a:t>Ñuka mama ñukara nuspachin.   My mother cause me to dream.	</a:t>
            </a:r>
          </a:p>
          <a:p>
            <a:pPr lvl="1" indent="0" algn="l" defTabSz="457200">
              <a:defRPr sz="2800">
                <a:solidFill>
                  <a:srgbClr val="2F1729"/>
                </a:solidFill>
                <a:latin typeface="Arial"/>
                <a:ea typeface="Arial"/>
                <a:cs typeface="Arial"/>
                <a:sym typeface="Arial"/>
              </a:defRPr>
            </a:pPr>
            <a:r>
              <a:t>	</a:t>
            </a:r>
          </a:p>
          <a:p>
            <a:pPr lvl="1" indent="0" algn="l" defTabSz="457200">
              <a:defRPr sz="2800">
                <a:solidFill>
                  <a:srgbClr val="2F1729"/>
                </a:solidFill>
                <a:latin typeface="Arial"/>
                <a:ea typeface="Arial"/>
                <a:cs typeface="Arial"/>
                <a:sym typeface="Arial"/>
              </a:defRPr>
            </a:pPr>
          </a:p>
          <a:p>
            <a:pPr lvl="1" indent="0" algn="l" defTabSz="457200">
              <a:defRPr sz="2800">
                <a:solidFill>
                  <a:srgbClr val="2F1729"/>
                </a:solidFill>
                <a:latin typeface="Arial"/>
                <a:ea typeface="Arial"/>
                <a:cs typeface="Arial"/>
                <a:sym typeface="Arial"/>
              </a:defRPr>
            </a:pPr>
          </a:p>
          <a:p>
            <a:pPr lvl="1" indent="0" algn="l" defTabSz="457200">
              <a:defRPr sz="2800">
                <a:solidFill>
                  <a:srgbClr val="2F1729"/>
                </a:solidFill>
                <a:latin typeface="Arial"/>
                <a:ea typeface="Arial"/>
                <a:cs typeface="Arial"/>
                <a:sym typeface="Arial"/>
              </a:defRPr>
            </a:pPr>
          </a:p>
          <a:p>
            <a:pPr lvl="1" indent="0" algn="l" defTabSz="457200">
              <a:defRPr sz="2800">
                <a:solidFill>
                  <a:srgbClr val="2F1729"/>
                </a:solidFill>
                <a:latin typeface="Arial"/>
                <a:ea typeface="Arial"/>
                <a:cs typeface="Arial"/>
                <a:sym typeface="Arial"/>
              </a:defRPr>
            </a:pPr>
          </a:p>
          <a:p>
            <a:pPr lvl="1" indent="0" algn="l" defTabSz="457200">
              <a:defRPr sz="2800">
                <a:solidFill>
                  <a:srgbClr val="2F1729"/>
                </a:solidFill>
                <a:latin typeface="Arial"/>
                <a:ea typeface="Arial"/>
                <a:cs typeface="Arial"/>
                <a:sym typeface="Arial"/>
              </a:defRPr>
            </a:pPr>
          </a:p>
          <a:p>
            <a:pPr lvl="1" indent="0" algn="l" defTabSz="457200">
              <a:defRPr sz="2800">
                <a:solidFill>
                  <a:srgbClr val="2F1729"/>
                </a:solidFill>
                <a:latin typeface="Arial"/>
                <a:ea typeface="Arial"/>
                <a:cs typeface="Arial"/>
                <a:sym typeface="Arial"/>
              </a:defRPr>
            </a:pPr>
          </a:p>
          <a:p>
            <a:pPr lvl="1" indent="0" algn="l" defTabSz="457200">
              <a:defRPr sz="2800">
                <a:solidFill>
                  <a:srgbClr val="2F1729"/>
                </a:solidFill>
                <a:latin typeface="Arial"/>
                <a:ea typeface="Arial"/>
                <a:cs typeface="Arial"/>
                <a:sym typeface="Arial"/>
              </a:defRPr>
            </a:pPr>
          </a:p>
        </p:txBody>
      </p:sp>
    </p:spTree>
  </p:cSld>
  <p:clrMapOvr>
    <a:masterClrMapping/>
  </p:clrMapOvr>
  <p:transition xmlns:p14="http://schemas.microsoft.com/office/powerpoint/2010/main" spd="med" advClick="1"/>
</p:sld>
</file>

<file path=ppt/slides/slide2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solidFill>
          <a:srgbClr val="FFF5EF"/>
        </a:solidFill>
      </p:bgPr>
    </p:bg>
    <p:spTree>
      <p:nvGrpSpPr>
        <p:cNvPr id="1" name=""/>
        <p:cNvGrpSpPr/>
        <p:nvPr/>
      </p:nvGrpSpPr>
      <p:grpSpPr>
        <a:xfrm>
          <a:off x="0" y="0"/>
          <a:ext cx="0" cy="0"/>
          <a:chOff x="0" y="0"/>
          <a:chExt cx="0" cy="0"/>
        </a:xfrm>
      </p:grpSpPr>
      <p:sp>
        <p:nvSpPr>
          <p:cNvPr id="210" name="Asuara upin."/>
          <p:cNvSpPr txBox="1"/>
          <p:nvPr/>
        </p:nvSpPr>
        <p:spPr>
          <a:xfrm>
            <a:off x="1054100" y="1371066"/>
            <a:ext cx="10528300" cy="496368"/>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lgn="l" defTabSz="457200">
              <a:defRPr sz="2800">
                <a:solidFill>
                  <a:srgbClr val="2F1729"/>
                </a:solidFill>
                <a:latin typeface="Arial"/>
                <a:ea typeface="Arial"/>
                <a:cs typeface="Arial"/>
                <a:sym typeface="Arial"/>
              </a:defRPr>
            </a:lvl1pPr>
          </a:lstStyle>
          <a:p>
            <a:pPr/>
            <a:r>
              <a:t>Asuara upin.</a:t>
            </a:r>
          </a:p>
        </p:txBody>
      </p:sp>
      <p:pic>
        <p:nvPicPr>
          <p:cNvPr id="211" name="DSC_0013.jpg" descr="DSC_0013.jpg"/>
          <p:cNvPicPr>
            <a:picLocks noChangeAspect="1"/>
          </p:cNvPicPr>
          <p:nvPr/>
        </p:nvPicPr>
        <p:blipFill>
          <a:blip r:embed="rId2">
            <a:extLst/>
          </a:blip>
          <a:stretch>
            <a:fillRect/>
          </a:stretch>
        </p:blipFill>
        <p:spPr>
          <a:xfrm>
            <a:off x="850900" y="2411328"/>
            <a:ext cx="9486900" cy="6148472"/>
          </a:xfrm>
          <a:prstGeom prst="rect">
            <a:avLst/>
          </a:prstGeom>
          <a:ln w="12700">
            <a:miter lim="400000"/>
          </a:ln>
        </p:spPr>
      </p:pic>
    </p:spTree>
  </p:cSld>
  <p:clrMapOvr>
    <a:masterClrMapping/>
  </p:clrMapOvr>
  <p:transition xmlns:p14="http://schemas.microsoft.com/office/powerpoint/2010/main" spd="med" advClick="1"/>
</p:sld>
</file>

<file path=ppt/slides/slide2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solidFill>
          <a:srgbClr val="FFF5EF"/>
        </a:solidFill>
      </p:bgPr>
    </p:bg>
    <p:spTree>
      <p:nvGrpSpPr>
        <p:cNvPr id="1" name=""/>
        <p:cNvGrpSpPr/>
        <p:nvPr/>
      </p:nvGrpSpPr>
      <p:grpSpPr>
        <a:xfrm>
          <a:off x="0" y="0"/>
          <a:ext cx="0" cy="0"/>
          <a:chOff x="0" y="0"/>
          <a:chExt cx="0" cy="0"/>
        </a:xfrm>
      </p:grpSpPr>
      <p:sp>
        <p:nvSpPr>
          <p:cNvPr id="213" name="Pay-ta aswa-ra upichiuni."/>
          <p:cNvSpPr txBox="1"/>
          <p:nvPr/>
        </p:nvSpPr>
        <p:spPr>
          <a:xfrm>
            <a:off x="406400" y="1536700"/>
            <a:ext cx="12649200" cy="5588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lgn="l">
              <a:defRPr sz="3200">
                <a:solidFill>
                  <a:srgbClr val="2F1729"/>
                </a:solidFill>
              </a:defRPr>
            </a:lvl1pPr>
          </a:lstStyle>
          <a:p>
            <a:pPr/>
            <a:r>
              <a:t>Pay-ta aswa-ra upichiuni.</a:t>
            </a:r>
          </a:p>
        </p:txBody>
      </p:sp>
      <p:pic>
        <p:nvPicPr>
          <p:cNvPr id="214" name="7845854922_18657c4648.png" descr="7845854922_18657c4648.png"/>
          <p:cNvPicPr>
            <a:picLocks noChangeAspect="1"/>
          </p:cNvPicPr>
          <p:nvPr/>
        </p:nvPicPr>
        <p:blipFill>
          <a:blip r:embed="rId2">
            <a:extLst/>
          </a:blip>
          <a:stretch>
            <a:fillRect/>
          </a:stretch>
        </p:blipFill>
        <p:spPr>
          <a:xfrm>
            <a:off x="2620395" y="2884042"/>
            <a:ext cx="8504805" cy="5664201"/>
          </a:xfrm>
          <a:prstGeom prst="rect">
            <a:avLst/>
          </a:prstGeom>
          <a:ln w="12700">
            <a:miter lim="400000"/>
          </a:ln>
        </p:spPr>
      </p:pic>
    </p:spTree>
  </p:cSld>
  <p:clrMapOvr>
    <a:masterClrMapping/>
  </p:clrMapOvr>
  <p:transition xmlns:p14="http://schemas.microsoft.com/office/powerpoint/2010/main" spd="med" advClick="1"/>
</p:sld>
</file>

<file path=ppt/slides/slide2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solidFill>
          <a:srgbClr val="FFF5EF"/>
        </a:solidFill>
      </p:bgPr>
    </p:bg>
    <p:spTree>
      <p:nvGrpSpPr>
        <p:cNvPr id="1" name=""/>
        <p:cNvGrpSpPr/>
        <p:nvPr/>
      </p:nvGrpSpPr>
      <p:grpSpPr>
        <a:xfrm>
          <a:off x="0" y="0"/>
          <a:ext cx="0" cy="0"/>
          <a:chOff x="0" y="0"/>
          <a:chExt cx="0" cy="0"/>
        </a:xfrm>
      </p:grpSpPr>
      <p:sp>
        <p:nvSpPr>
          <p:cNvPr id="216" name="Imara ranun?"/>
          <p:cNvSpPr txBox="1"/>
          <p:nvPr/>
        </p:nvSpPr>
        <p:spPr>
          <a:xfrm>
            <a:off x="711200" y="748766"/>
            <a:ext cx="3721100" cy="496368"/>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lgn="l" defTabSz="457200">
              <a:defRPr sz="2800">
                <a:solidFill>
                  <a:srgbClr val="2F1729"/>
                </a:solidFill>
                <a:latin typeface="Arial"/>
                <a:ea typeface="Arial"/>
                <a:cs typeface="Arial"/>
                <a:sym typeface="Arial"/>
              </a:defRPr>
            </a:lvl1pPr>
          </a:lstStyle>
          <a:p>
            <a:pPr/>
            <a:r>
              <a:t>Imara ranun?</a:t>
            </a:r>
          </a:p>
        </p:txBody>
      </p:sp>
      <p:sp>
        <p:nvSpPr>
          <p:cNvPr id="217" name="Wañunun."/>
          <p:cNvSpPr txBox="1"/>
          <p:nvPr/>
        </p:nvSpPr>
        <p:spPr>
          <a:xfrm>
            <a:off x="711200" y="1752066"/>
            <a:ext cx="3721100" cy="496368"/>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lgn="l" defTabSz="457200">
              <a:defRPr sz="2800">
                <a:solidFill>
                  <a:srgbClr val="2F1729"/>
                </a:solidFill>
                <a:latin typeface="Arial"/>
                <a:ea typeface="Arial"/>
                <a:cs typeface="Arial"/>
                <a:sym typeface="Arial"/>
              </a:defRPr>
            </a:lvl1pPr>
          </a:lstStyle>
          <a:p>
            <a:pPr/>
            <a:r>
              <a:t>Wañunun.</a:t>
            </a:r>
          </a:p>
        </p:txBody>
      </p:sp>
      <p:pic>
        <p:nvPicPr>
          <p:cNvPr id="218" name="url?sa=i&amp;rct=j&amp;q=indigenas+enfermos&amp;source=images&amp;cd=&amp;docid=qBw6DkHvVA6G8M&amp;tbnid=V75Lz-nZkHNk2M-&amp;ved=0CAUQjRw&amp;url=http%3A%2F%2Fwww.arqueomex.com%2FS2N3nDOSIER74.html&amp;ei=EEmJUYirDYnc8wTZ24HABg&amp;bvm=bv.4.png" descr="url?sa=i&amp;rct=j&amp;q=indigenas+enfermos&amp;source=images&amp;cd=&amp;docid=qBw6DkHvVA6G8M&amp;tbnid=V75Lz-nZkHNk2M-&amp;ved=0CAUQjRw&amp;url=http%3A%2F%2Fwww.arqueomex.com%2FS2N3nDOSIER74.html&amp;ei=EEmJUYirDYnc8wTZ24HABg&amp;bvm=bv.4.png"/>
          <p:cNvPicPr>
            <a:picLocks noChangeAspect="1"/>
          </p:cNvPicPr>
          <p:nvPr/>
        </p:nvPicPr>
        <p:blipFill>
          <a:blip r:embed="rId2">
            <a:extLst/>
          </a:blip>
          <a:stretch>
            <a:fillRect/>
          </a:stretch>
        </p:blipFill>
        <p:spPr>
          <a:xfrm>
            <a:off x="546100" y="2882900"/>
            <a:ext cx="9018469" cy="6934200"/>
          </a:xfrm>
          <a:prstGeom prst="rect">
            <a:avLst/>
          </a:prstGeom>
          <a:ln w="12700">
            <a:miter lim="400000"/>
          </a:ln>
        </p:spPr>
      </p:pic>
    </p:spTree>
  </p:cSld>
  <p:clrMapOvr>
    <a:masterClrMapping/>
  </p:clrMapOvr>
  <p:transition xmlns:p14="http://schemas.microsoft.com/office/powerpoint/2010/main" spd="med" advClick="1"/>
</p:sld>
</file>

<file path=ppt/slides/slide2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solidFill>
          <a:srgbClr val="FFF5EF"/>
        </a:solidFill>
      </p:bgPr>
    </p:bg>
    <p:spTree>
      <p:nvGrpSpPr>
        <p:cNvPr id="1" name=""/>
        <p:cNvGrpSpPr/>
        <p:nvPr/>
      </p:nvGrpSpPr>
      <p:grpSpPr>
        <a:xfrm>
          <a:off x="0" y="0"/>
          <a:ext cx="0" cy="0"/>
          <a:chOff x="0" y="0"/>
          <a:chExt cx="0" cy="0"/>
        </a:xfrm>
      </p:grpSpPr>
      <p:sp>
        <p:nvSpPr>
          <p:cNvPr id="220" name="wañuchina    to kill"/>
          <p:cNvSpPr txBox="1"/>
          <p:nvPr/>
        </p:nvSpPr>
        <p:spPr>
          <a:xfrm>
            <a:off x="749300" y="863066"/>
            <a:ext cx="3721100" cy="496368"/>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lgn="l" defTabSz="457200">
              <a:defRPr sz="2800">
                <a:solidFill>
                  <a:srgbClr val="2F1729"/>
                </a:solidFill>
                <a:latin typeface="Arial"/>
                <a:ea typeface="Arial"/>
                <a:cs typeface="Arial"/>
                <a:sym typeface="Arial"/>
              </a:defRPr>
            </a:lvl1pPr>
          </a:lstStyle>
          <a:p>
            <a:pPr/>
            <a:r>
              <a:t>wañuchina    to kill</a:t>
            </a:r>
          </a:p>
        </p:txBody>
      </p:sp>
      <p:pic>
        <p:nvPicPr>
          <p:cNvPr id="221" name="CuencaLos-Gualay-fotografiaron-Archivo-Particular_ECMIMA20130504_0048_4.png" descr="CuencaLos-Gualay-fotografiaron-Archivo-Particular_ECMIMA20130504_0048_4.png"/>
          <p:cNvPicPr>
            <a:picLocks noChangeAspect="1"/>
          </p:cNvPicPr>
          <p:nvPr/>
        </p:nvPicPr>
        <p:blipFill>
          <a:blip r:embed="rId2">
            <a:extLst/>
          </a:blip>
          <a:stretch>
            <a:fillRect/>
          </a:stretch>
        </p:blipFill>
        <p:spPr>
          <a:xfrm>
            <a:off x="673100" y="2588401"/>
            <a:ext cx="11353800" cy="6529655"/>
          </a:xfrm>
          <a:prstGeom prst="rect">
            <a:avLst/>
          </a:prstGeom>
          <a:ln w="12700">
            <a:miter lim="400000"/>
          </a:ln>
        </p:spPr>
      </p:pic>
      <p:sp>
        <p:nvSpPr>
          <p:cNvPr id="222" name="Condorda wañuchin."/>
          <p:cNvSpPr txBox="1"/>
          <p:nvPr/>
        </p:nvSpPr>
        <p:spPr>
          <a:xfrm>
            <a:off x="749300" y="1726666"/>
            <a:ext cx="5238254" cy="496368"/>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lgn="l" defTabSz="457200">
              <a:defRPr sz="2800">
                <a:solidFill>
                  <a:srgbClr val="2F1729"/>
                </a:solidFill>
                <a:latin typeface="Arial"/>
                <a:ea typeface="Arial"/>
                <a:cs typeface="Arial"/>
                <a:sym typeface="Arial"/>
              </a:defRPr>
            </a:lvl1pPr>
          </a:lstStyle>
          <a:p>
            <a:pPr/>
            <a:r>
              <a:t>Condorda wañuchin.</a:t>
            </a:r>
          </a:p>
        </p:txBody>
      </p:sp>
    </p:spTree>
  </p:cSld>
  <p:clrMapOvr>
    <a:masterClrMapping/>
  </p:clrMapOvr>
  <p:transition xmlns:p14="http://schemas.microsoft.com/office/powerpoint/2010/main" spd="med" advClick="1"/>
</p:sld>
</file>

<file path=ppt/slides/slide2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solidFill>
          <a:srgbClr val="FFF5EF"/>
        </a:solidFill>
      </p:bgPr>
    </p:bg>
    <p:spTree>
      <p:nvGrpSpPr>
        <p:cNvPr id="1" name=""/>
        <p:cNvGrpSpPr/>
        <p:nvPr/>
      </p:nvGrpSpPr>
      <p:grpSpPr>
        <a:xfrm>
          <a:off x="0" y="0"/>
          <a:ext cx="0" cy="0"/>
          <a:chOff x="0" y="0"/>
          <a:chExt cx="0" cy="0"/>
        </a:xfrm>
      </p:grpSpPr>
      <p:sp>
        <p:nvSpPr>
          <p:cNvPr id="224" name="wañurina     to wilt…"/>
          <p:cNvSpPr txBox="1"/>
          <p:nvPr/>
        </p:nvSpPr>
        <p:spPr>
          <a:xfrm>
            <a:off x="3219450" y="545566"/>
            <a:ext cx="3721100" cy="1309168"/>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algn="l" defTabSz="457200">
              <a:defRPr sz="2800">
                <a:solidFill>
                  <a:srgbClr val="2F1729"/>
                </a:solidFill>
                <a:latin typeface="Arial"/>
                <a:ea typeface="Arial"/>
                <a:cs typeface="Arial"/>
                <a:sym typeface="Arial"/>
              </a:defRPr>
            </a:pPr>
            <a:r>
              <a:t>wañurina     to wilt</a:t>
            </a:r>
          </a:p>
          <a:p>
            <a:pPr algn="l" defTabSz="457200">
              <a:defRPr sz="2800">
                <a:solidFill>
                  <a:srgbClr val="2F1729"/>
                </a:solidFill>
                <a:latin typeface="Arial"/>
                <a:ea typeface="Arial"/>
                <a:cs typeface="Arial"/>
                <a:sym typeface="Arial"/>
              </a:defRPr>
            </a:pPr>
          </a:p>
          <a:p>
            <a:pPr algn="l" defTabSz="457200">
              <a:defRPr sz="2800">
                <a:solidFill>
                  <a:srgbClr val="2F1729"/>
                </a:solidFill>
                <a:latin typeface="Arial"/>
                <a:ea typeface="Arial"/>
                <a:cs typeface="Arial"/>
                <a:sym typeface="Arial"/>
              </a:defRPr>
            </a:pPr>
            <a:r>
              <a:t>wañurin      It wilts.</a:t>
            </a:r>
          </a:p>
        </p:txBody>
      </p:sp>
      <p:pic>
        <p:nvPicPr>
          <p:cNvPr id="225" name="HS09-002e.tiff" descr="HS09-002e.tiff"/>
          <p:cNvPicPr>
            <a:picLocks noChangeAspect="1"/>
          </p:cNvPicPr>
          <p:nvPr/>
        </p:nvPicPr>
        <p:blipFill>
          <a:blip r:embed="rId2">
            <a:extLst/>
          </a:blip>
          <a:srcRect l="169" t="11047" r="169" b="9751"/>
          <a:stretch>
            <a:fillRect/>
          </a:stretch>
        </p:blipFill>
        <p:spPr>
          <a:xfrm>
            <a:off x="3229669" y="2193925"/>
            <a:ext cx="7295506" cy="8718568"/>
          </a:xfrm>
          <a:prstGeom prst="rect">
            <a:avLst/>
          </a:prstGeom>
          <a:ln w="12700">
            <a:miter lim="400000"/>
          </a:ln>
        </p:spPr>
      </p:pic>
    </p:spTree>
  </p:cSld>
  <p:clrMapOvr>
    <a:masterClrMapping/>
  </p:clrMapOvr>
  <p:transition xmlns:p14="http://schemas.microsoft.com/office/powerpoint/2010/main" spd="med" advClick="1"/>
</p:sld>
</file>

<file path=ppt/slides/slide2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solidFill>
          <a:srgbClr val="FFF5EF"/>
        </a:solidFill>
      </p:bgPr>
    </p:bg>
    <p:spTree>
      <p:nvGrpSpPr>
        <p:cNvPr id="1" name=""/>
        <p:cNvGrpSpPr/>
        <p:nvPr/>
      </p:nvGrpSpPr>
      <p:grpSpPr>
        <a:xfrm>
          <a:off x="0" y="0"/>
          <a:ext cx="0" cy="0"/>
          <a:chOff x="0" y="0"/>
          <a:chExt cx="0" cy="0"/>
        </a:xfrm>
      </p:grpSpPr>
      <p:sp>
        <p:nvSpPr>
          <p:cNvPr id="227" name="Ñambi chillai tukurin."/>
          <p:cNvSpPr txBox="1"/>
          <p:nvPr/>
        </p:nvSpPr>
        <p:spPr>
          <a:xfrm>
            <a:off x="1968500" y="412750"/>
            <a:ext cx="5486400" cy="5969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lgn="l" defTabSz="457200">
              <a:defRPr sz="3500">
                <a:solidFill>
                  <a:srgbClr val="2F1729"/>
                </a:solidFill>
                <a:latin typeface="Arial"/>
                <a:ea typeface="Arial"/>
                <a:cs typeface="Arial"/>
                <a:sym typeface="Arial"/>
              </a:defRPr>
            </a:lvl1pPr>
          </a:lstStyle>
          <a:p>
            <a:pPr/>
            <a:r>
              <a:t>Ñambi chillai tukurin.</a:t>
            </a:r>
          </a:p>
        </p:txBody>
      </p:sp>
      <p:pic>
        <p:nvPicPr>
          <p:cNvPr id="228" name="55753115_15.png" descr="55753115_15.png"/>
          <p:cNvPicPr>
            <a:picLocks noChangeAspect="1"/>
          </p:cNvPicPr>
          <p:nvPr/>
        </p:nvPicPr>
        <p:blipFill>
          <a:blip r:embed="rId2">
            <a:extLst/>
          </a:blip>
          <a:stretch>
            <a:fillRect/>
          </a:stretch>
        </p:blipFill>
        <p:spPr>
          <a:xfrm>
            <a:off x="1879600" y="1536700"/>
            <a:ext cx="7937500" cy="5956300"/>
          </a:xfrm>
          <a:prstGeom prst="rect">
            <a:avLst/>
          </a:prstGeom>
          <a:ln w="12700">
            <a:miter lim="400000"/>
          </a:ln>
        </p:spPr>
      </p:pic>
    </p:spTree>
  </p:cSld>
  <p:clrMapOvr>
    <a:masterClrMapping/>
  </p:clrMapOvr>
  <p:transition xmlns:p14="http://schemas.microsoft.com/office/powerpoint/2010/main" spd="med" advClick="1"/>
</p:sld>
</file>

<file path=ppt/slides/slide2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solidFill>
          <a:srgbClr val="FFF5EF"/>
        </a:solidFill>
      </p:bgPr>
    </p:bg>
    <p:spTree>
      <p:nvGrpSpPr>
        <p:cNvPr id="1" name=""/>
        <p:cNvGrpSpPr/>
        <p:nvPr/>
      </p:nvGrpSpPr>
      <p:grpSpPr>
        <a:xfrm>
          <a:off x="0" y="0"/>
          <a:ext cx="0" cy="0"/>
          <a:chOff x="0" y="0"/>
          <a:chExt cx="0" cy="0"/>
        </a:xfrm>
      </p:grpSpPr>
      <p:pic>
        <p:nvPicPr>
          <p:cNvPr id="230" name="Madera-Ilegal-Kattay.png" descr="Madera-Ilegal-Kattay.png"/>
          <p:cNvPicPr>
            <a:picLocks noChangeAspect="1"/>
          </p:cNvPicPr>
          <p:nvPr/>
        </p:nvPicPr>
        <p:blipFill>
          <a:blip r:embed="rId2">
            <a:extLst/>
          </a:blip>
          <a:stretch>
            <a:fillRect/>
          </a:stretch>
        </p:blipFill>
        <p:spPr>
          <a:xfrm>
            <a:off x="723900" y="2795587"/>
            <a:ext cx="10045700" cy="7534276"/>
          </a:xfrm>
          <a:prstGeom prst="rect">
            <a:avLst/>
          </a:prstGeom>
          <a:ln w="12700">
            <a:miter lim="400000"/>
          </a:ln>
        </p:spPr>
      </p:pic>
      <p:sp>
        <p:nvSpPr>
          <p:cNvPr id="231" name="tukuchina = to finish (transitive), to finish off…"/>
          <p:cNvSpPr txBox="1"/>
          <p:nvPr/>
        </p:nvSpPr>
        <p:spPr>
          <a:xfrm>
            <a:off x="825500" y="159670"/>
            <a:ext cx="12280900" cy="211906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algn="l" defTabSz="457200">
              <a:defRPr sz="3500">
                <a:solidFill>
                  <a:srgbClr val="2F1729"/>
                </a:solidFill>
                <a:latin typeface="Arial"/>
                <a:ea typeface="Arial"/>
                <a:cs typeface="Arial"/>
                <a:sym typeface="Arial"/>
              </a:defRPr>
            </a:pPr>
          </a:p>
          <a:p>
            <a:pPr algn="l" defTabSz="457200">
              <a:defRPr sz="3500">
                <a:solidFill>
                  <a:srgbClr val="2F1729"/>
                </a:solidFill>
                <a:latin typeface="Arial"/>
                <a:ea typeface="Arial"/>
                <a:cs typeface="Arial"/>
                <a:sym typeface="Arial"/>
              </a:defRPr>
            </a:pPr>
            <a:r>
              <a:t>tukuchina = to finish (transitive), to finish off</a:t>
            </a:r>
          </a:p>
          <a:p>
            <a:pPr algn="l" defTabSz="457200">
              <a:defRPr sz="3500">
                <a:solidFill>
                  <a:srgbClr val="2F1729"/>
                </a:solidFill>
                <a:latin typeface="Arial"/>
                <a:ea typeface="Arial"/>
                <a:cs typeface="Arial"/>
                <a:sym typeface="Arial"/>
              </a:defRPr>
            </a:pPr>
          </a:p>
          <a:p>
            <a:pPr algn="l" defTabSz="457200">
              <a:defRPr sz="3500">
                <a:solidFill>
                  <a:srgbClr val="2F1729"/>
                </a:solidFill>
                <a:latin typeface="Arial"/>
                <a:ea typeface="Arial"/>
                <a:cs typeface="Arial"/>
                <a:sym typeface="Arial"/>
              </a:defRPr>
            </a:pPr>
            <a:r>
              <a:t>sachara tukuchinun    They finish the forest.           </a:t>
            </a:r>
          </a:p>
        </p:txBody>
      </p:sp>
    </p:spTree>
  </p:cSld>
  <p:clrMapOvr>
    <a:masterClrMapping/>
  </p:clrMapOvr>
  <p:transition xmlns:p14="http://schemas.microsoft.com/office/powerpoint/2010/main" spd="med" advClick="1"/>
</p:sld>
</file>

<file path=ppt/slides/slide2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solidFill>
          <a:srgbClr val="FFF5EF"/>
        </a:solidFill>
      </p:bgPr>
    </p:bg>
    <p:spTree>
      <p:nvGrpSpPr>
        <p:cNvPr id="1" name=""/>
        <p:cNvGrpSpPr/>
        <p:nvPr/>
      </p:nvGrpSpPr>
      <p:grpSpPr>
        <a:xfrm>
          <a:off x="0" y="0"/>
          <a:ext cx="0" cy="0"/>
          <a:chOff x="0" y="0"/>
          <a:chExt cx="0" cy="0"/>
        </a:xfrm>
      </p:grpSpPr>
      <p:sp>
        <p:nvSpPr>
          <p:cNvPr id="233" name="to catch, to grasp…"/>
          <p:cNvSpPr txBox="1"/>
          <p:nvPr/>
        </p:nvSpPr>
        <p:spPr>
          <a:xfrm>
            <a:off x="762000" y="1358366"/>
            <a:ext cx="10138321" cy="1309168"/>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algn="l" defTabSz="457200">
              <a:defRPr sz="2800">
                <a:solidFill>
                  <a:srgbClr val="2F1729"/>
                </a:solidFill>
                <a:latin typeface="Arial"/>
                <a:ea typeface="Arial"/>
                <a:cs typeface="Arial"/>
                <a:sym typeface="Arial"/>
              </a:defRPr>
            </a:pPr>
            <a:r>
              <a:t>to catch, to grasp</a:t>
            </a:r>
          </a:p>
          <a:p>
            <a:pPr algn="l" defTabSz="457200">
              <a:defRPr sz="2800">
                <a:solidFill>
                  <a:srgbClr val="2F1729"/>
                </a:solidFill>
                <a:latin typeface="Arial"/>
                <a:ea typeface="Arial"/>
                <a:cs typeface="Arial"/>
                <a:sym typeface="Arial"/>
              </a:defRPr>
            </a:pPr>
          </a:p>
          <a:p>
            <a:pPr algn="l" defTabSz="457200">
              <a:defRPr sz="2800">
                <a:solidFill>
                  <a:srgbClr val="2F1729"/>
                </a:solidFill>
                <a:latin typeface="Arial"/>
                <a:ea typeface="Arial"/>
                <a:cs typeface="Arial"/>
                <a:sym typeface="Arial"/>
              </a:defRPr>
            </a:pPr>
            <a:r>
              <a:t>Amarunda apin.     He catches a boa.</a:t>
            </a:r>
          </a:p>
        </p:txBody>
      </p:sp>
      <p:pic>
        <p:nvPicPr>
          <p:cNvPr id="234" name="url?sa=i&amp;rct=j&amp;q=life+in+iquitos+peru&amp;source=images&amp;cd=&amp;docid=M2UE61gXnHHy6M&amp;tbnid=LNYdKgje5CbcBM-&amp;ved=0CAUQjRw&amp;url=http%3A%2F%2Fwww.angelfire.com%2Fbiz2%2Fcaribbeancarousel%2FAnaconda.html&amp;ei=Fng2Uuj.png" descr="url?sa=i&amp;rct=j&amp;q=life+in+iquitos+peru&amp;source=images&amp;cd=&amp;docid=M2UE61gXnHHy6M&amp;tbnid=LNYdKgje5CbcBM-&amp;ved=0CAUQjRw&amp;url=http%3A%2F%2Fwww.angelfire.com%2Fbiz2%2Fcaribbeancarousel%2FAnaconda.html&amp;ei=Fng2Uuj.png"/>
          <p:cNvPicPr>
            <a:picLocks noChangeAspect="1"/>
          </p:cNvPicPr>
          <p:nvPr/>
        </p:nvPicPr>
        <p:blipFill>
          <a:blip r:embed="rId2">
            <a:extLst/>
          </a:blip>
          <a:stretch>
            <a:fillRect/>
          </a:stretch>
        </p:blipFill>
        <p:spPr>
          <a:xfrm>
            <a:off x="660400" y="3098800"/>
            <a:ext cx="8128000" cy="6096000"/>
          </a:xfrm>
          <a:prstGeom prst="rect">
            <a:avLst/>
          </a:prstGeom>
          <a:ln w="12700">
            <a:miter lim="400000"/>
          </a:ln>
        </p:spPr>
      </p:pic>
    </p:spTree>
  </p:cSld>
  <p:clrMapOvr>
    <a:masterClrMapping/>
  </p:clrMapOvr>
  <p:transition xmlns:p14="http://schemas.microsoft.com/office/powerpoint/2010/main" spd="med" advClick="1"/>
</p:sld>
</file>

<file path=ppt/slides/slide2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solidFill>
          <a:srgbClr val="FFF5EF"/>
        </a:solidFill>
      </p:bgPr>
    </p:bg>
    <p:spTree>
      <p:nvGrpSpPr>
        <p:cNvPr id="1" name=""/>
        <p:cNvGrpSpPr/>
        <p:nvPr/>
      </p:nvGrpSpPr>
      <p:grpSpPr>
        <a:xfrm>
          <a:off x="0" y="0"/>
          <a:ext cx="0" cy="0"/>
          <a:chOff x="0" y="0"/>
          <a:chExt cx="0" cy="0"/>
        </a:xfrm>
      </p:grpSpPr>
      <p:sp>
        <p:nvSpPr>
          <p:cNvPr id="236" name="Radiora apichin."/>
          <p:cNvSpPr txBox="1"/>
          <p:nvPr/>
        </p:nvSpPr>
        <p:spPr>
          <a:xfrm>
            <a:off x="622300" y="1434566"/>
            <a:ext cx="11303000" cy="496368"/>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lgn="l" defTabSz="457200">
              <a:defRPr sz="2800">
                <a:solidFill>
                  <a:srgbClr val="2F1729"/>
                </a:solidFill>
                <a:latin typeface="Arial"/>
                <a:ea typeface="Arial"/>
                <a:cs typeface="Arial"/>
                <a:sym typeface="Arial"/>
              </a:defRPr>
            </a:lvl1pPr>
          </a:lstStyle>
          <a:p>
            <a:pPr/>
            <a:r>
              <a:t>Radiora apichin.</a:t>
            </a:r>
          </a:p>
        </p:txBody>
      </p:sp>
      <p:pic>
        <p:nvPicPr>
          <p:cNvPr id="237" name="Wounaan-woman-tuning-in-her-radio-by-the-river-Biroquera-Darien-Panama.tiff" descr="Wounaan-woman-tuning-in-her-radio-by-the-river-Biroquera-Darien-Panama.tiff"/>
          <p:cNvPicPr>
            <a:picLocks noChangeAspect="1"/>
          </p:cNvPicPr>
          <p:nvPr/>
        </p:nvPicPr>
        <p:blipFill>
          <a:blip r:embed="rId2">
            <a:extLst/>
          </a:blip>
          <a:stretch>
            <a:fillRect/>
          </a:stretch>
        </p:blipFill>
        <p:spPr>
          <a:xfrm>
            <a:off x="711200" y="2540000"/>
            <a:ext cx="10160000" cy="6781800"/>
          </a:xfrm>
          <a:prstGeom prst="rect">
            <a:avLst/>
          </a:prstGeom>
          <a:ln w="12700">
            <a:miter lim="400000"/>
          </a:ln>
        </p:spPr>
      </p:pic>
    </p:spTree>
  </p:cSld>
  <p:clrMapOvr>
    <a:masterClrMapping/>
  </p:clrMapOvr>
  <p:transition xmlns:p14="http://schemas.microsoft.com/office/powerpoint/2010/main" spd="med" advClick="1"/>
</p:sld>
</file>

<file path=ppt/slides/slide2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solidFill>
          <a:srgbClr val="FFF5EF"/>
        </a:solidFill>
      </p:bgPr>
    </p:bg>
    <p:spTree>
      <p:nvGrpSpPr>
        <p:cNvPr id="1" name=""/>
        <p:cNvGrpSpPr/>
        <p:nvPr/>
      </p:nvGrpSpPr>
      <p:grpSpPr>
        <a:xfrm>
          <a:off x="0" y="0"/>
          <a:ext cx="0" cy="0"/>
          <a:chOff x="0" y="0"/>
          <a:chExt cx="0" cy="0"/>
        </a:xfrm>
      </p:grpSpPr>
      <p:sp>
        <p:nvSpPr>
          <p:cNvPr id="239" name="nina apirin        a fire starts"/>
          <p:cNvSpPr txBox="1"/>
          <p:nvPr/>
        </p:nvSpPr>
        <p:spPr>
          <a:xfrm>
            <a:off x="609600" y="1104366"/>
            <a:ext cx="7367241" cy="496368"/>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lgn="l" defTabSz="457200">
              <a:defRPr sz="2800">
                <a:solidFill>
                  <a:srgbClr val="2F1729"/>
                </a:solidFill>
                <a:latin typeface="Arial"/>
                <a:ea typeface="Arial"/>
                <a:cs typeface="Arial"/>
                <a:sym typeface="Arial"/>
              </a:defRPr>
            </a:lvl1pPr>
          </a:lstStyle>
          <a:p>
            <a:pPr/>
            <a:r>
              <a:t>nina apirin        a fire starts</a:t>
            </a:r>
          </a:p>
        </p:txBody>
      </p:sp>
      <p:sp>
        <p:nvSpPr>
          <p:cNvPr id="240" name="apirina = to start (intransitive)"/>
          <p:cNvSpPr txBox="1"/>
          <p:nvPr/>
        </p:nvSpPr>
        <p:spPr>
          <a:xfrm>
            <a:off x="609600" y="405866"/>
            <a:ext cx="4775200" cy="496368"/>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lgn="l" defTabSz="457200">
              <a:defRPr sz="2800">
                <a:solidFill>
                  <a:srgbClr val="2F1729"/>
                </a:solidFill>
                <a:latin typeface="Arial"/>
                <a:ea typeface="Arial"/>
                <a:cs typeface="Arial"/>
                <a:sym typeface="Arial"/>
              </a:defRPr>
            </a:lvl1pPr>
          </a:lstStyle>
          <a:p>
            <a:pPr/>
            <a:r>
              <a:t>apirina = to start (intransitive)</a:t>
            </a:r>
          </a:p>
        </p:txBody>
      </p:sp>
      <p:pic>
        <p:nvPicPr>
          <p:cNvPr id="241" name="Amazon-forest.tiff" descr="Amazon-forest.tiff"/>
          <p:cNvPicPr>
            <a:picLocks noChangeAspect="1"/>
          </p:cNvPicPr>
          <p:nvPr/>
        </p:nvPicPr>
        <p:blipFill>
          <a:blip r:embed="rId2">
            <a:extLst/>
          </a:blip>
          <a:stretch>
            <a:fillRect/>
          </a:stretch>
        </p:blipFill>
        <p:spPr>
          <a:xfrm>
            <a:off x="571500" y="1892300"/>
            <a:ext cx="9791700" cy="6527800"/>
          </a:xfrm>
          <a:prstGeom prst="rect">
            <a:avLst/>
          </a:prstGeom>
          <a:ln w="12700">
            <a:miter lim="400000"/>
          </a:ln>
        </p:spPr>
      </p:pic>
    </p:spTree>
  </p:cSld>
  <p:clrMapOvr>
    <a:masterClrMapping/>
  </p:clrMapOvr>
  <p:transition xmlns:p14="http://schemas.microsoft.com/office/powerpoint/2010/main" spd="med" advClick="1"/>
</p:sld>
</file>

<file path=ppt/slides/slide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solidFill>
          <a:srgbClr val="FFF5EF"/>
        </a:solidFill>
      </p:bgPr>
    </p:bg>
    <p:spTree>
      <p:nvGrpSpPr>
        <p:cNvPr id="1" name=""/>
        <p:cNvGrpSpPr/>
        <p:nvPr/>
      </p:nvGrpSpPr>
      <p:grpSpPr>
        <a:xfrm>
          <a:off x="0" y="0"/>
          <a:ext cx="0" cy="0"/>
          <a:chOff x="0" y="0"/>
          <a:chExt cx="0" cy="0"/>
        </a:xfrm>
      </p:grpSpPr>
      <p:sp>
        <p:nvSpPr>
          <p:cNvPr id="141" name="The verbal infix –ri decreases transitivity…"/>
          <p:cNvSpPr txBox="1"/>
          <p:nvPr/>
        </p:nvSpPr>
        <p:spPr>
          <a:xfrm>
            <a:off x="774700" y="406400"/>
            <a:ext cx="11950700" cy="86233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lvl="1" indent="0" algn="l" defTabSz="457200">
              <a:defRPr sz="2800">
                <a:solidFill>
                  <a:srgbClr val="2F1729"/>
                </a:solidFill>
                <a:latin typeface="Arial"/>
                <a:ea typeface="Arial"/>
                <a:cs typeface="Arial"/>
                <a:sym typeface="Arial"/>
              </a:defRPr>
            </a:pPr>
            <a:r>
              <a:t>The verbal infix –ri decreases transitivity</a:t>
            </a:r>
          </a:p>
          <a:p>
            <a:pPr lvl="1" indent="0" algn="l" defTabSz="457200">
              <a:defRPr sz="2800">
                <a:solidFill>
                  <a:srgbClr val="2F1729"/>
                </a:solidFill>
                <a:latin typeface="Arial"/>
                <a:ea typeface="Arial"/>
                <a:cs typeface="Arial"/>
                <a:sym typeface="Arial"/>
              </a:defRPr>
            </a:pPr>
          </a:p>
          <a:p>
            <a:pPr lvl="1" indent="0" algn="l" defTabSz="457200">
              <a:defRPr sz="2800">
                <a:solidFill>
                  <a:srgbClr val="2F1729"/>
                </a:solidFill>
                <a:latin typeface="Arial"/>
                <a:ea typeface="Arial"/>
                <a:cs typeface="Arial"/>
                <a:sym typeface="Arial"/>
              </a:defRPr>
            </a:pPr>
            <a:r>
              <a:t>It often indicates internal states or processes that are not very actively caused.  In this sense it is similar to a reflexive but in a manner quite different from different from the familiar reflexive suffix -se in Spanish.  In Spanish the suffix -se does not greatly change the meaning of the root verb.  In Kichwa however the comparable suffix -ri tends to alter the meaning of the verb to a particular more narrow usage that often must be memorized.</a:t>
            </a:r>
          </a:p>
          <a:p>
            <a:pPr lvl="1" indent="0" algn="l" defTabSz="457200">
              <a:defRPr sz="2800">
                <a:solidFill>
                  <a:srgbClr val="2F1729"/>
                </a:solidFill>
                <a:latin typeface="Arial"/>
                <a:ea typeface="Arial"/>
                <a:cs typeface="Arial"/>
                <a:sym typeface="Arial"/>
              </a:defRPr>
            </a:pPr>
          </a:p>
          <a:p>
            <a:pPr lvl="1" indent="0" algn="l" defTabSz="457200">
              <a:defRPr sz="2800">
                <a:solidFill>
                  <a:srgbClr val="2F1729"/>
                </a:solidFill>
                <a:latin typeface="Arial"/>
                <a:ea typeface="Arial"/>
                <a:cs typeface="Arial"/>
                <a:sym typeface="Arial"/>
              </a:defRPr>
            </a:pPr>
          </a:p>
        </p:txBody>
      </p:sp>
    </p:spTree>
  </p:cSld>
  <p:clrMapOvr>
    <a:masterClrMapping/>
  </p:clrMapOvr>
  <p:transition xmlns:p14="http://schemas.microsoft.com/office/powerpoint/2010/main" spd="med" advClick="1"/>
</p:sld>
</file>

<file path=ppt/slides/slide3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solidFill>
          <a:srgbClr val="FFF5EF"/>
        </a:solidFill>
      </p:bgPr>
    </p:bg>
    <p:spTree>
      <p:nvGrpSpPr>
        <p:cNvPr id="1" name=""/>
        <p:cNvGrpSpPr/>
        <p:nvPr/>
      </p:nvGrpSpPr>
      <p:grpSpPr>
        <a:xfrm>
          <a:off x="0" y="0"/>
          <a:ext cx="0" cy="0"/>
          <a:chOff x="0" y="0"/>
          <a:chExt cx="0" cy="0"/>
        </a:xfrm>
      </p:grpSpPr>
      <p:sp>
        <p:nvSpPr>
          <p:cNvPr id="243" name="Ninara apichin.     He lights a fire"/>
          <p:cNvSpPr txBox="1"/>
          <p:nvPr/>
        </p:nvSpPr>
        <p:spPr>
          <a:xfrm>
            <a:off x="711200" y="1866366"/>
            <a:ext cx="7688015" cy="496368"/>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lgn="l" defTabSz="457200">
              <a:defRPr sz="2800">
                <a:solidFill>
                  <a:srgbClr val="2F1729"/>
                </a:solidFill>
                <a:latin typeface="Arial"/>
                <a:ea typeface="Arial"/>
                <a:cs typeface="Arial"/>
                <a:sym typeface="Arial"/>
              </a:defRPr>
            </a:lvl1pPr>
          </a:lstStyle>
          <a:p>
            <a:pPr/>
            <a:r>
              <a:t>Ninara apichin.     He lights a fire</a:t>
            </a:r>
          </a:p>
        </p:txBody>
      </p:sp>
      <p:sp>
        <p:nvSpPr>
          <p:cNvPr id="244" name="apichina = to light, to turn on"/>
          <p:cNvSpPr txBox="1"/>
          <p:nvPr/>
        </p:nvSpPr>
        <p:spPr>
          <a:xfrm>
            <a:off x="762000" y="913866"/>
            <a:ext cx="7586415" cy="496368"/>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lgn="l" defTabSz="457200">
              <a:defRPr sz="2800">
                <a:solidFill>
                  <a:srgbClr val="2F1729"/>
                </a:solidFill>
                <a:latin typeface="Arial"/>
                <a:ea typeface="Arial"/>
                <a:cs typeface="Arial"/>
                <a:sym typeface="Arial"/>
              </a:defRPr>
            </a:lvl1pPr>
          </a:lstStyle>
          <a:p>
            <a:pPr/>
            <a:r>
              <a:t>apichina = to light, to turn on</a:t>
            </a:r>
          </a:p>
        </p:txBody>
      </p:sp>
      <p:pic>
        <p:nvPicPr>
          <p:cNvPr id="245" name="fire3-copy.png" descr="fire3-copy.png"/>
          <p:cNvPicPr>
            <a:picLocks noChangeAspect="1"/>
          </p:cNvPicPr>
          <p:nvPr/>
        </p:nvPicPr>
        <p:blipFill>
          <a:blip r:embed="rId2">
            <a:extLst/>
          </a:blip>
          <a:srcRect l="12879" t="11893" r="33973" b="4610"/>
          <a:stretch>
            <a:fillRect/>
          </a:stretch>
        </p:blipFill>
        <p:spPr>
          <a:xfrm>
            <a:off x="644872" y="2697131"/>
            <a:ext cx="7994452" cy="8366336"/>
          </a:xfrm>
          <a:prstGeom prst="rect">
            <a:avLst/>
          </a:prstGeom>
          <a:ln w="12700">
            <a:miter lim="400000"/>
          </a:ln>
        </p:spPr>
      </p:pic>
    </p:spTree>
  </p:cSld>
  <p:clrMapOvr>
    <a:masterClrMapping/>
  </p:clrMapOvr>
  <p:transition xmlns:p14="http://schemas.microsoft.com/office/powerpoint/2010/main" spd="med" advClick="1"/>
</p:sld>
</file>

<file path=ppt/slides/slide3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solidFill>
          <a:srgbClr val="FFF5EF"/>
        </a:solidFill>
      </p:bgPr>
    </p:bg>
    <p:spTree>
      <p:nvGrpSpPr>
        <p:cNvPr id="1" name=""/>
        <p:cNvGrpSpPr/>
        <p:nvPr/>
      </p:nvGrpSpPr>
      <p:grpSpPr>
        <a:xfrm>
          <a:off x="0" y="0"/>
          <a:ext cx="0" cy="0"/>
          <a:chOff x="0" y="0"/>
          <a:chExt cx="0" cy="0"/>
        </a:xfrm>
      </p:grpSpPr>
      <p:sp>
        <p:nvSpPr>
          <p:cNvPr id="247" name="fotora apichinun."/>
          <p:cNvSpPr txBox="1"/>
          <p:nvPr/>
        </p:nvSpPr>
        <p:spPr>
          <a:xfrm>
            <a:off x="749300" y="660400"/>
            <a:ext cx="11201400" cy="5969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lgn="l" defTabSz="457200">
              <a:defRPr sz="3500">
                <a:solidFill>
                  <a:srgbClr val="2F1729"/>
                </a:solidFill>
                <a:latin typeface="Arial"/>
                <a:ea typeface="Arial"/>
                <a:cs typeface="Arial"/>
                <a:sym typeface="Arial"/>
              </a:defRPr>
            </a:lvl1pPr>
          </a:lstStyle>
          <a:p>
            <a:pPr/>
            <a:r>
              <a:t>fotora apichinun.</a:t>
            </a:r>
          </a:p>
        </p:txBody>
      </p:sp>
      <p:pic>
        <p:nvPicPr>
          <p:cNvPr id="248" name="url?sa=i&amp;rct=j&amp;q=quichua&amp;source=images&amp;cd=&amp;docid=gfe8xe7ckKVCSM&amp;tbnid=nZiN2akIjQg1QM-&amp;ved=0CAUQjRw&amp;url=https%3A%2F%2Flanguages.ku.edu%2Fquichua&amp;ei=GhYhUoGlHaKE2gX-sIH4CA&amp;bvm=bv.51495398,d.tiff" descr="url?sa=i&amp;rct=j&amp;q=quichua&amp;source=images&amp;cd=&amp;docid=gfe8xe7ckKVCSM&amp;tbnid=nZiN2akIjQg1QM-&amp;ved=0CAUQjRw&amp;url=https%3A%2F%2Flanguages.ku.edu%2Fquichua&amp;ei=GhYhUoGlHaKE2gX-sIH4CA&amp;bvm=bv.51495398,d.tiff"/>
          <p:cNvPicPr>
            <a:picLocks noChangeAspect="1"/>
          </p:cNvPicPr>
          <p:nvPr/>
        </p:nvPicPr>
        <p:blipFill>
          <a:blip r:embed="rId2">
            <a:extLst/>
          </a:blip>
          <a:stretch>
            <a:fillRect/>
          </a:stretch>
        </p:blipFill>
        <p:spPr>
          <a:xfrm>
            <a:off x="463550" y="1660235"/>
            <a:ext cx="12636500" cy="5743865"/>
          </a:xfrm>
          <a:prstGeom prst="rect">
            <a:avLst/>
          </a:prstGeom>
          <a:ln w="12700">
            <a:miter lim="400000"/>
          </a:ln>
        </p:spPr>
      </p:pic>
    </p:spTree>
  </p:cSld>
  <p:clrMapOvr>
    <a:masterClrMapping/>
  </p:clrMapOvr>
  <p:transition xmlns:p14="http://schemas.microsoft.com/office/powerpoint/2010/main" spd="med" advClick="1"/>
</p:sld>
</file>

<file path=ppt/slides/slide3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solidFill>
          <a:srgbClr val="FFF5EF"/>
        </a:solidFill>
      </p:bgPr>
    </p:bg>
    <p:spTree>
      <p:nvGrpSpPr>
        <p:cNvPr id="1" name=""/>
        <p:cNvGrpSpPr/>
        <p:nvPr/>
      </p:nvGrpSpPr>
      <p:grpSpPr>
        <a:xfrm>
          <a:off x="0" y="0"/>
          <a:ext cx="0" cy="0"/>
          <a:chOff x="0" y="0"/>
          <a:chExt cx="0" cy="0"/>
        </a:xfrm>
      </p:grpSpPr>
      <p:sp>
        <p:nvSpPr>
          <p:cNvPr id="250" name="Aichara pitin."/>
          <p:cNvSpPr txBox="1"/>
          <p:nvPr/>
        </p:nvSpPr>
        <p:spPr>
          <a:xfrm>
            <a:off x="1308100" y="863066"/>
            <a:ext cx="11303000" cy="496368"/>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lgn="l" defTabSz="457200">
              <a:defRPr sz="2800">
                <a:solidFill>
                  <a:srgbClr val="2F1729"/>
                </a:solidFill>
                <a:latin typeface="Arial"/>
                <a:ea typeface="Arial"/>
                <a:cs typeface="Arial"/>
                <a:sym typeface="Arial"/>
              </a:defRPr>
            </a:lvl1pPr>
          </a:lstStyle>
          <a:p>
            <a:pPr/>
            <a:r>
              <a:t>Aichara pitin.</a:t>
            </a:r>
          </a:p>
        </p:txBody>
      </p:sp>
      <p:pic>
        <p:nvPicPr>
          <p:cNvPr id="251" name="slicebeef.tiff" descr="slicebeef.tiff"/>
          <p:cNvPicPr>
            <a:picLocks noChangeAspect="1"/>
          </p:cNvPicPr>
          <p:nvPr/>
        </p:nvPicPr>
        <p:blipFill>
          <a:blip r:embed="rId2">
            <a:extLst/>
          </a:blip>
          <a:stretch>
            <a:fillRect/>
          </a:stretch>
        </p:blipFill>
        <p:spPr>
          <a:xfrm>
            <a:off x="1212850" y="1676400"/>
            <a:ext cx="10553700" cy="7178418"/>
          </a:xfrm>
          <a:prstGeom prst="rect">
            <a:avLst/>
          </a:prstGeom>
          <a:ln w="12700">
            <a:miter lim="400000"/>
          </a:ln>
        </p:spPr>
      </p:pic>
    </p:spTree>
  </p:cSld>
  <p:clrMapOvr>
    <a:masterClrMapping/>
  </p:clrMapOvr>
  <p:transition xmlns:p14="http://schemas.microsoft.com/office/powerpoint/2010/main" spd="med" advClick="1"/>
</p:sld>
</file>

<file path=ppt/slides/slide3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solidFill>
          <a:srgbClr val="FFF5EF"/>
        </a:solidFill>
      </p:bgPr>
    </p:bg>
    <p:spTree>
      <p:nvGrpSpPr>
        <p:cNvPr id="1" name=""/>
        <p:cNvGrpSpPr/>
        <p:nvPr/>
      </p:nvGrpSpPr>
      <p:grpSpPr>
        <a:xfrm>
          <a:off x="0" y="0"/>
          <a:ext cx="0" cy="0"/>
          <a:chOff x="0" y="0"/>
          <a:chExt cx="0" cy="0"/>
        </a:xfrm>
      </p:grpSpPr>
      <p:sp>
        <p:nvSpPr>
          <p:cNvPr id="253" name="Dirura ansa pitirishca."/>
          <p:cNvSpPr txBox="1"/>
          <p:nvPr/>
        </p:nvSpPr>
        <p:spPr>
          <a:xfrm>
            <a:off x="2146300" y="913866"/>
            <a:ext cx="11303000" cy="496368"/>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lgn="l" defTabSz="457200">
              <a:defRPr sz="2800">
                <a:solidFill>
                  <a:srgbClr val="2F1729"/>
                </a:solidFill>
                <a:latin typeface="Arial"/>
                <a:ea typeface="Arial"/>
                <a:cs typeface="Arial"/>
                <a:sym typeface="Arial"/>
              </a:defRPr>
            </a:lvl1pPr>
          </a:lstStyle>
          <a:p>
            <a:pPr/>
            <a:r>
              <a:t>Dirura ansa pitirishca.</a:t>
            </a:r>
          </a:p>
        </p:txBody>
      </p:sp>
      <p:pic>
        <p:nvPicPr>
          <p:cNvPr id="254" name="url?sa=i&amp;rct=j&amp;q=bandaged%20cut%20fingercut%20finger&amp;source=images&amp;cd=&amp;docid=YZx4QHE4kF35uM&amp;tbnid=575MrVylTem7XM-&amp;ved=0CAUQjRw&amp;url=http%3A%2F%2Fwww.wikihow.com%2FBandage-Fingers-or-Toes&amp;ei=F4w2Ut3OAun.png" descr="url?sa=i&amp;rct=j&amp;q=bandaged%20cut%20fingercut%20finger&amp;source=images&amp;cd=&amp;docid=YZx4QHE4kF35uM&amp;tbnid=575MrVylTem7XM-&amp;ved=0CAUQjRw&amp;url=http%3A%2F%2Fwww.wikihow.com%2FBandage-Fingers-or-Toes&amp;ei=F4w2Ut3OAun.png"/>
          <p:cNvPicPr>
            <a:picLocks noChangeAspect="1"/>
          </p:cNvPicPr>
          <p:nvPr/>
        </p:nvPicPr>
        <p:blipFill>
          <a:blip r:embed="rId2">
            <a:extLst/>
          </a:blip>
          <a:stretch>
            <a:fillRect/>
          </a:stretch>
        </p:blipFill>
        <p:spPr>
          <a:xfrm>
            <a:off x="2463800" y="2349500"/>
            <a:ext cx="6985000" cy="4660900"/>
          </a:xfrm>
          <a:prstGeom prst="rect">
            <a:avLst/>
          </a:prstGeom>
          <a:ln w="12700">
            <a:miter lim="400000"/>
          </a:ln>
        </p:spPr>
      </p:pic>
    </p:spTree>
  </p:cSld>
  <p:clrMapOvr>
    <a:masterClrMapping/>
  </p:clrMapOvr>
  <p:transition xmlns:p14="http://schemas.microsoft.com/office/powerpoint/2010/main" spd="med" advClick="1"/>
</p:sld>
</file>

<file path=ppt/slides/slide3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solidFill>
          <a:srgbClr val="FFF5EF"/>
        </a:solidFill>
      </p:bgPr>
    </p:bg>
    <p:spTree>
      <p:nvGrpSpPr>
        <p:cNvPr id="1" name=""/>
        <p:cNvGrpSpPr/>
        <p:nvPr/>
      </p:nvGrpSpPr>
      <p:grpSpPr>
        <a:xfrm>
          <a:off x="0" y="0"/>
          <a:ext cx="0" cy="0"/>
          <a:chOff x="0" y="0"/>
          <a:chExt cx="0" cy="0"/>
        </a:xfrm>
      </p:grpSpPr>
      <p:sp>
        <p:nvSpPr>
          <p:cNvPr id="256" name="Akchara pitin."/>
          <p:cNvSpPr txBox="1"/>
          <p:nvPr/>
        </p:nvSpPr>
        <p:spPr>
          <a:xfrm>
            <a:off x="2540000" y="1040866"/>
            <a:ext cx="3771900" cy="496368"/>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lgn="l" defTabSz="457200">
              <a:defRPr sz="2800">
                <a:solidFill>
                  <a:srgbClr val="2F1729"/>
                </a:solidFill>
                <a:latin typeface="Arial"/>
                <a:ea typeface="Arial"/>
                <a:cs typeface="Arial"/>
                <a:sym typeface="Arial"/>
              </a:defRPr>
            </a:lvl1pPr>
          </a:lstStyle>
          <a:p>
            <a:pPr/>
            <a:r>
              <a:t>Akchara pitin.</a:t>
            </a:r>
          </a:p>
        </p:txBody>
      </p:sp>
      <p:pic>
        <p:nvPicPr>
          <p:cNvPr id="257" name="th?id=H.4795559789527942&amp;pid=1.png" descr="th?id=H.4795559789527942&amp;pid=1.png"/>
          <p:cNvPicPr>
            <a:picLocks noChangeAspect="1"/>
          </p:cNvPicPr>
          <p:nvPr/>
        </p:nvPicPr>
        <p:blipFill>
          <a:blip r:embed="rId2">
            <a:extLst/>
          </a:blip>
          <a:stretch>
            <a:fillRect/>
          </a:stretch>
        </p:blipFill>
        <p:spPr>
          <a:xfrm>
            <a:off x="2465753" y="2616200"/>
            <a:ext cx="10511693" cy="6832600"/>
          </a:xfrm>
          <a:prstGeom prst="rect">
            <a:avLst/>
          </a:prstGeom>
          <a:ln w="12700">
            <a:miter lim="400000"/>
          </a:ln>
        </p:spPr>
      </p:pic>
    </p:spTree>
  </p:cSld>
  <p:clrMapOvr>
    <a:masterClrMapping/>
  </p:clrMapOvr>
  <p:transition xmlns:p14="http://schemas.microsoft.com/office/powerpoint/2010/main" spd="med" advClick="1"/>
</p:sld>
</file>

<file path=ppt/slides/slide3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solidFill>
          <a:srgbClr val="FFF5EF"/>
        </a:solidFill>
      </p:bgPr>
    </p:bg>
    <p:spTree>
      <p:nvGrpSpPr>
        <p:cNvPr id="1" name=""/>
        <p:cNvGrpSpPr/>
        <p:nvPr/>
      </p:nvGrpSpPr>
      <p:grpSpPr>
        <a:xfrm>
          <a:off x="0" y="0"/>
          <a:ext cx="0" cy="0"/>
          <a:chOff x="0" y="0"/>
          <a:chExt cx="0" cy="0"/>
        </a:xfrm>
      </p:grpSpPr>
      <p:sp>
        <p:nvSpPr>
          <p:cNvPr id="259" name="Acchara pitichin"/>
          <p:cNvSpPr txBox="1"/>
          <p:nvPr/>
        </p:nvSpPr>
        <p:spPr>
          <a:xfrm>
            <a:off x="889000" y="520166"/>
            <a:ext cx="4432300" cy="496368"/>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lgn="l" defTabSz="457200">
              <a:defRPr sz="2800">
                <a:solidFill>
                  <a:srgbClr val="2F1729"/>
                </a:solidFill>
                <a:latin typeface="Arial"/>
                <a:ea typeface="Arial"/>
                <a:cs typeface="Arial"/>
                <a:sym typeface="Arial"/>
              </a:defRPr>
            </a:lvl1pPr>
          </a:lstStyle>
          <a:p>
            <a:pPr/>
            <a:r>
              <a:t>Acchara pitichin</a:t>
            </a:r>
          </a:p>
        </p:txBody>
      </p:sp>
      <p:pic>
        <p:nvPicPr>
          <p:cNvPr id="260" name="url?sa=i&amp;rct=j&amp;q=haircut%20in%20iquitos&amp;source=images&amp;cd=&amp;docid=GZNHrPl4HiS4YM&amp;tbnid=vIBo5JnDAFJM9M-&amp;ved=0CAUQjRw&amp;url=http%3A%2F%2Famazonecology.wordpress.tiff" descr="url?sa=i&amp;rct=j&amp;q=haircut%20in%20iquitos&amp;source=images&amp;cd=&amp;docid=GZNHrPl4HiS4YM&amp;tbnid=vIBo5JnDAFJM9M-&amp;ved=0CAUQjRw&amp;url=http%3A%2F%2Famazonecology.wordpress.tiff"/>
          <p:cNvPicPr>
            <a:picLocks noChangeAspect="1"/>
          </p:cNvPicPr>
          <p:nvPr/>
        </p:nvPicPr>
        <p:blipFill>
          <a:blip r:embed="rId2">
            <a:extLst/>
          </a:blip>
          <a:stretch>
            <a:fillRect/>
          </a:stretch>
        </p:blipFill>
        <p:spPr>
          <a:xfrm>
            <a:off x="774700" y="1206500"/>
            <a:ext cx="9144000" cy="9410700"/>
          </a:xfrm>
          <a:prstGeom prst="rect">
            <a:avLst/>
          </a:prstGeom>
          <a:ln w="12700">
            <a:miter lim="400000"/>
          </a:ln>
        </p:spPr>
      </p:pic>
    </p:spTree>
  </p:cSld>
  <p:clrMapOvr>
    <a:masterClrMapping/>
  </p:clrMapOvr>
  <p:transition xmlns:p14="http://schemas.microsoft.com/office/powerpoint/2010/main" spd="med" advClick="1"/>
</p:sld>
</file>

<file path=ppt/slides/slide3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solidFill>
          <a:srgbClr val="FFF5EF"/>
        </a:solidFill>
      </p:bgPr>
    </p:bg>
    <p:spTree>
      <p:nvGrpSpPr>
        <p:cNvPr id="1" name=""/>
        <p:cNvGrpSpPr/>
        <p:nvPr/>
      </p:nvGrpSpPr>
      <p:grpSpPr>
        <a:xfrm>
          <a:off x="0" y="0"/>
          <a:ext cx="0" cy="0"/>
          <a:chOff x="0" y="0"/>
          <a:chExt cx="0" cy="0"/>
        </a:xfrm>
      </p:grpSpPr>
      <p:sp>
        <p:nvSpPr>
          <p:cNvPr id="262" name="Pay yachachin."/>
          <p:cNvSpPr txBox="1"/>
          <p:nvPr/>
        </p:nvSpPr>
        <p:spPr>
          <a:xfrm>
            <a:off x="7785100" y="1129766"/>
            <a:ext cx="4432300" cy="496368"/>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lgn="l" defTabSz="457200">
              <a:defRPr sz="2800">
                <a:solidFill>
                  <a:srgbClr val="2F1729"/>
                </a:solidFill>
                <a:latin typeface="Arial"/>
                <a:ea typeface="Arial"/>
                <a:cs typeface="Arial"/>
                <a:sym typeface="Arial"/>
              </a:defRPr>
            </a:lvl1pPr>
          </a:lstStyle>
          <a:p>
            <a:pPr/>
            <a:r>
              <a:t>Pay yachachin.</a:t>
            </a:r>
          </a:p>
        </p:txBody>
      </p:sp>
      <p:pic>
        <p:nvPicPr>
          <p:cNvPr id="263" name="plants 771.jpg" descr="plants 771.jpg"/>
          <p:cNvPicPr>
            <a:picLocks noChangeAspect="1"/>
          </p:cNvPicPr>
          <p:nvPr/>
        </p:nvPicPr>
        <p:blipFill>
          <a:blip r:embed="rId2">
            <a:extLst/>
          </a:blip>
          <a:stretch>
            <a:fillRect/>
          </a:stretch>
        </p:blipFill>
        <p:spPr>
          <a:xfrm>
            <a:off x="1143000" y="2184400"/>
            <a:ext cx="9279467" cy="6959600"/>
          </a:xfrm>
          <a:prstGeom prst="rect">
            <a:avLst/>
          </a:prstGeom>
          <a:ln w="12700">
            <a:miter lim="400000"/>
          </a:ln>
        </p:spPr>
      </p:pic>
      <p:sp>
        <p:nvSpPr>
          <p:cNvPr id="264" name="Payguna yachanun."/>
          <p:cNvSpPr txBox="1"/>
          <p:nvPr/>
        </p:nvSpPr>
        <p:spPr>
          <a:xfrm>
            <a:off x="1346200" y="1231366"/>
            <a:ext cx="3276600" cy="496368"/>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lgn="l" defTabSz="457200">
              <a:defRPr sz="2800">
                <a:solidFill>
                  <a:srgbClr val="2F1729"/>
                </a:solidFill>
                <a:latin typeface="Arial"/>
                <a:ea typeface="Arial"/>
                <a:cs typeface="Arial"/>
                <a:sym typeface="Arial"/>
              </a:defRPr>
            </a:lvl1pPr>
          </a:lstStyle>
          <a:p>
            <a:pPr/>
            <a:r>
              <a:t>Payguna yachanun.</a:t>
            </a:r>
          </a:p>
        </p:txBody>
      </p:sp>
    </p:spTree>
  </p:cSld>
  <p:clrMapOvr>
    <a:masterClrMapping/>
  </p:clrMapOvr>
  <p:transition xmlns:p14="http://schemas.microsoft.com/office/powerpoint/2010/main" spd="med" advClick="1"/>
</p:sld>
</file>

<file path=ppt/slides/slide3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solidFill>
          <a:srgbClr val="FFF5EF"/>
        </a:solidFill>
      </p:bgPr>
    </p:bg>
    <p:spTree>
      <p:nvGrpSpPr>
        <p:cNvPr id="1" name=""/>
        <p:cNvGrpSpPr/>
        <p:nvPr/>
      </p:nvGrpSpPr>
      <p:grpSpPr>
        <a:xfrm>
          <a:off x="0" y="0"/>
          <a:ext cx="0" cy="0"/>
          <a:chOff x="0" y="0"/>
          <a:chExt cx="0" cy="0"/>
        </a:xfrm>
      </p:grpSpPr>
      <p:sp>
        <p:nvSpPr>
          <p:cNvPr id="266" name="Botasda churaringuichi."/>
          <p:cNvSpPr txBox="1"/>
          <p:nvPr/>
        </p:nvSpPr>
        <p:spPr>
          <a:xfrm>
            <a:off x="1746250" y="946150"/>
            <a:ext cx="9512300" cy="5969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lgn="l" defTabSz="457200">
              <a:defRPr sz="3500">
                <a:solidFill>
                  <a:srgbClr val="2F1729"/>
                </a:solidFill>
                <a:latin typeface="Arial"/>
                <a:ea typeface="Arial"/>
                <a:cs typeface="Arial"/>
                <a:sym typeface="Arial"/>
              </a:defRPr>
            </a:lvl1pPr>
          </a:lstStyle>
          <a:p>
            <a:pPr/>
            <a:r>
              <a:t>Botasda churaringuichi.</a:t>
            </a:r>
          </a:p>
        </p:txBody>
      </p:sp>
      <p:pic>
        <p:nvPicPr>
          <p:cNvPr id="267" name="url?sa=i&amp;rct=j&amp;q=campesino%20acabando%20la%20comida&amp;source=images&amp;cd=&amp;docid=1g_gHPuwxKcIBM&amp;tbnid=ZlXD9_KsV5sBlM-&amp;ved=0CAUQjRw&amp;url=http%3A%2F%2Fconfidencialcolombia.com%2Fes%2F1%2F103%2F8715%2F%25C2%25.png" descr="url?sa=i&amp;rct=j&amp;q=campesino%20acabando%20la%20comida&amp;source=images&amp;cd=&amp;docid=1g_gHPuwxKcIBM&amp;tbnid=ZlXD9_KsV5sBlM-&amp;ved=0CAUQjRw&amp;url=http%3A%2F%2Fconfidencialcolombia.com%2Fes%2F1%2F103%2F8715%2F%25C2%25.png"/>
          <p:cNvPicPr>
            <a:picLocks noChangeAspect="1"/>
          </p:cNvPicPr>
          <p:nvPr/>
        </p:nvPicPr>
        <p:blipFill>
          <a:blip r:embed="rId2">
            <a:extLst/>
          </a:blip>
          <a:stretch>
            <a:fillRect/>
          </a:stretch>
        </p:blipFill>
        <p:spPr>
          <a:xfrm>
            <a:off x="1638300" y="2184400"/>
            <a:ext cx="10160000" cy="6769100"/>
          </a:xfrm>
          <a:prstGeom prst="rect">
            <a:avLst/>
          </a:prstGeom>
          <a:ln w="12700">
            <a:miter lim="400000"/>
          </a:ln>
        </p:spPr>
      </p:pic>
    </p:spTree>
  </p:cSld>
  <p:clrMapOvr>
    <a:masterClrMapping/>
  </p:clrMapOvr>
  <p:transition xmlns:p14="http://schemas.microsoft.com/office/powerpoint/2010/main" spd="med" advClick="1"/>
</p:sld>
</file>

<file path=ppt/slides/slide3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solidFill>
          <a:srgbClr val="FFF5EF"/>
        </a:solidFill>
      </p:bgPr>
    </p:bg>
    <p:spTree>
      <p:nvGrpSpPr>
        <p:cNvPr id="1" name=""/>
        <p:cNvGrpSpPr/>
        <p:nvPr/>
      </p:nvGrpSpPr>
      <p:grpSpPr>
        <a:xfrm>
          <a:off x="0" y="0"/>
          <a:ext cx="0" cy="0"/>
          <a:chOff x="0" y="0"/>
          <a:chExt cx="0" cy="0"/>
        </a:xfrm>
      </p:grpSpPr>
      <p:pic>
        <p:nvPicPr>
          <p:cNvPr id="269" name="5758947000_8fef281963_b.tiff" descr="5758947000_8fef281963_b.tiff"/>
          <p:cNvPicPr>
            <a:picLocks noChangeAspect="1"/>
          </p:cNvPicPr>
          <p:nvPr/>
        </p:nvPicPr>
        <p:blipFill>
          <a:blip r:embed="rId2">
            <a:extLst/>
          </a:blip>
          <a:stretch>
            <a:fillRect/>
          </a:stretch>
        </p:blipFill>
        <p:spPr>
          <a:xfrm>
            <a:off x="139700" y="1651000"/>
            <a:ext cx="13004800" cy="9753600"/>
          </a:xfrm>
          <a:prstGeom prst="rect">
            <a:avLst/>
          </a:prstGeom>
          <a:ln w="12700">
            <a:miter lim="400000"/>
          </a:ln>
        </p:spPr>
      </p:pic>
      <p:sp>
        <p:nvSpPr>
          <p:cNvPr id="270" name="Yuraj batara churariunchi primera comunionda rangawa!"/>
          <p:cNvSpPr/>
          <p:nvPr/>
        </p:nvSpPr>
        <p:spPr>
          <a:xfrm>
            <a:off x="5524500" y="431800"/>
            <a:ext cx="6819900" cy="2675335"/>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026" y="0"/>
                </a:moveTo>
                <a:cubicBezTo>
                  <a:pt x="459" y="0"/>
                  <a:pt x="0" y="1171"/>
                  <a:pt x="0" y="2615"/>
                </a:cubicBezTo>
                <a:lnTo>
                  <a:pt x="0" y="4870"/>
                </a:lnTo>
                <a:cubicBezTo>
                  <a:pt x="0" y="6315"/>
                  <a:pt x="459" y="7485"/>
                  <a:pt x="1026" y="7485"/>
                </a:cubicBezTo>
                <a:lnTo>
                  <a:pt x="8593" y="7485"/>
                </a:lnTo>
                <a:lnTo>
                  <a:pt x="2990" y="21600"/>
                </a:lnTo>
                <a:lnTo>
                  <a:pt x="9799" y="7485"/>
                </a:lnTo>
                <a:lnTo>
                  <a:pt x="20574" y="7485"/>
                </a:lnTo>
                <a:cubicBezTo>
                  <a:pt x="21141" y="7485"/>
                  <a:pt x="21600" y="6315"/>
                  <a:pt x="21600" y="4870"/>
                </a:cubicBezTo>
                <a:lnTo>
                  <a:pt x="21600" y="2615"/>
                </a:lnTo>
                <a:cubicBezTo>
                  <a:pt x="21600" y="1171"/>
                  <a:pt x="21141" y="0"/>
                  <a:pt x="20574" y="0"/>
                </a:cubicBezTo>
                <a:lnTo>
                  <a:pt x="1026" y="0"/>
                </a:lnTo>
                <a:close/>
              </a:path>
            </a:pathLst>
          </a:custGeom>
          <a:solidFill>
            <a:srgbClr val="FFFFFF"/>
          </a:solidFill>
          <a:ln w="25400">
            <a:solidFill>
              <a:srgbClr val="000000"/>
            </a:solidFill>
            <a:miter lim="400000"/>
          </a:ln>
          <a:extLst>
            <a:ext uri="{C572A759-6A51-4108-AA02-DFA0A04FC94B}">
              <ma14:wrappingTextBoxFlag xmlns:ma14="http://schemas.microsoft.com/office/mac/drawingml/2011/main" val="1"/>
            </a:ext>
          </a:extLst>
        </p:spPr>
        <p:txBody>
          <a:bodyPr lIns="50800" tIns="50800" rIns="50800" bIns="50800" anchor="ctr"/>
          <a:lstStyle>
            <a:lvl1pPr algn="l" defTabSz="457200">
              <a:defRPr sz="2800">
                <a:solidFill>
                  <a:srgbClr val="2F1729"/>
                </a:solidFill>
                <a:latin typeface="Arial"/>
                <a:ea typeface="Arial"/>
                <a:cs typeface="Arial"/>
                <a:sym typeface="Arial"/>
              </a:defRPr>
            </a:lvl1pPr>
          </a:lstStyle>
          <a:p>
            <a:pPr/>
            <a:r>
              <a:t>Yuraj batara churariunchi primera comunionda rangawa!   </a:t>
            </a:r>
          </a:p>
        </p:txBody>
      </p:sp>
    </p:spTree>
  </p:cSld>
  <p:clrMapOvr>
    <a:masterClrMapping/>
  </p:clrMapOvr>
  <p:transition xmlns:p14="http://schemas.microsoft.com/office/powerpoint/2010/main" spd="med" advClick="1"/>
</p:sld>
</file>

<file path=ppt/slides/slide3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solidFill>
          <a:srgbClr val="FFF5EF"/>
        </a:solidFill>
      </p:bgPr>
    </p:bg>
    <p:spTree>
      <p:nvGrpSpPr>
        <p:cNvPr id="1" name=""/>
        <p:cNvGrpSpPr/>
        <p:nvPr/>
      </p:nvGrpSpPr>
      <p:grpSpPr>
        <a:xfrm>
          <a:off x="0" y="0"/>
          <a:ext cx="0" cy="0"/>
          <a:chOff x="0" y="0"/>
          <a:chExt cx="0" cy="0"/>
        </a:xfrm>
      </p:grpSpPr>
      <p:sp>
        <p:nvSpPr>
          <p:cNvPr id="272" name="Lancha camionma sikachinun."/>
          <p:cNvSpPr txBox="1"/>
          <p:nvPr/>
        </p:nvSpPr>
        <p:spPr>
          <a:xfrm>
            <a:off x="2476500" y="2069566"/>
            <a:ext cx="6870700" cy="496368"/>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lgn="l" defTabSz="457200">
              <a:defRPr sz="2800">
                <a:solidFill>
                  <a:srgbClr val="2F1729"/>
                </a:solidFill>
                <a:latin typeface="Arial"/>
                <a:ea typeface="Arial"/>
                <a:cs typeface="Arial"/>
                <a:sym typeface="Arial"/>
              </a:defRPr>
            </a:lvl1pPr>
          </a:lstStyle>
          <a:p>
            <a:pPr/>
            <a:r>
              <a:t>Lancha camionma sikachinun.</a:t>
            </a:r>
          </a:p>
        </p:txBody>
      </p:sp>
      <p:pic>
        <p:nvPicPr>
          <p:cNvPr id="273" name="putumayo-inundaciones-640x280-20072012.png" descr="putumayo-inundaciones-640x280-20072012.png"/>
          <p:cNvPicPr>
            <a:picLocks noChangeAspect="1"/>
          </p:cNvPicPr>
          <p:nvPr/>
        </p:nvPicPr>
        <p:blipFill>
          <a:blip r:embed="rId2">
            <a:extLst/>
          </a:blip>
          <a:stretch>
            <a:fillRect/>
          </a:stretch>
        </p:blipFill>
        <p:spPr>
          <a:xfrm>
            <a:off x="406400" y="3263900"/>
            <a:ext cx="11887200" cy="5200650"/>
          </a:xfrm>
          <a:prstGeom prst="rect">
            <a:avLst/>
          </a:prstGeom>
          <a:ln w="12700">
            <a:miter lim="400000"/>
          </a:ln>
        </p:spPr>
      </p:pic>
    </p:spTree>
  </p:cSld>
  <p:clrMapOvr>
    <a:masterClrMapping/>
  </p:clrMapOvr>
  <p:transition xmlns:p14="http://schemas.microsoft.com/office/powerpoint/2010/main" spd="med" advClick="1"/>
</p:sld>
</file>

<file path=ppt/slides/slide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solidFill>
          <a:srgbClr val="FFF5EF"/>
        </a:solidFill>
      </p:bgPr>
    </p:bg>
    <p:spTree>
      <p:nvGrpSpPr>
        <p:cNvPr id="1" name=""/>
        <p:cNvGrpSpPr/>
        <p:nvPr/>
      </p:nvGrpSpPr>
      <p:grpSpPr>
        <a:xfrm>
          <a:off x="0" y="0"/>
          <a:ext cx="0" cy="0"/>
          <a:chOff x="0" y="0"/>
          <a:chExt cx="0" cy="0"/>
        </a:xfrm>
      </p:grpSpPr>
      <p:sp>
        <p:nvSpPr>
          <p:cNvPr id="143" name="Compare the following pairs:…"/>
          <p:cNvSpPr txBox="1"/>
          <p:nvPr/>
        </p:nvSpPr>
        <p:spPr>
          <a:xfrm>
            <a:off x="1384300" y="-1295934"/>
            <a:ext cx="11950700" cy="13094768"/>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lvl="1" indent="0" algn="l" defTabSz="457200">
              <a:defRPr sz="2800">
                <a:solidFill>
                  <a:srgbClr val="2F1729"/>
                </a:solidFill>
                <a:latin typeface="Arial"/>
                <a:ea typeface="Arial"/>
                <a:cs typeface="Arial"/>
                <a:sym typeface="Arial"/>
              </a:defRPr>
            </a:pPr>
          </a:p>
          <a:p>
            <a:pPr lvl="1" indent="0" algn="l" defTabSz="457200">
              <a:defRPr sz="2800">
                <a:solidFill>
                  <a:srgbClr val="2F1729"/>
                </a:solidFill>
                <a:latin typeface="Arial"/>
                <a:ea typeface="Arial"/>
                <a:cs typeface="Arial"/>
                <a:sym typeface="Arial"/>
              </a:defRPr>
            </a:pPr>
          </a:p>
          <a:p>
            <a:pPr lvl="1" indent="0" algn="l" defTabSz="457200">
              <a:defRPr sz="2800">
                <a:solidFill>
                  <a:srgbClr val="2F1729"/>
                </a:solidFill>
                <a:latin typeface="Arial"/>
                <a:ea typeface="Arial"/>
                <a:cs typeface="Arial"/>
                <a:sym typeface="Arial"/>
              </a:defRPr>
            </a:pPr>
          </a:p>
          <a:p>
            <a:pPr lvl="1" indent="0" algn="l" defTabSz="457200">
              <a:defRPr sz="2800">
                <a:solidFill>
                  <a:srgbClr val="2F1729"/>
                </a:solidFill>
                <a:latin typeface="Arial"/>
                <a:ea typeface="Arial"/>
                <a:cs typeface="Arial"/>
                <a:sym typeface="Arial"/>
              </a:defRPr>
            </a:pPr>
          </a:p>
          <a:p>
            <a:pPr lvl="1" indent="0" algn="l" defTabSz="457200">
              <a:defRPr sz="2800">
                <a:solidFill>
                  <a:srgbClr val="2F1729"/>
                </a:solidFill>
                <a:latin typeface="Arial"/>
                <a:ea typeface="Arial"/>
                <a:cs typeface="Arial"/>
                <a:sym typeface="Arial"/>
              </a:defRPr>
            </a:pPr>
          </a:p>
          <a:p>
            <a:pPr lvl="1" indent="0" algn="l" defTabSz="457200">
              <a:defRPr sz="2800">
                <a:solidFill>
                  <a:srgbClr val="2F1729"/>
                </a:solidFill>
                <a:latin typeface="Arial"/>
                <a:ea typeface="Arial"/>
                <a:cs typeface="Arial"/>
                <a:sym typeface="Arial"/>
              </a:defRPr>
            </a:pPr>
          </a:p>
          <a:p>
            <a:pPr lvl="1" indent="0" algn="l" defTabSz="457200">
              <a:defRPr sz="2800">
                <a:solidFill>
                  <a:srgbClr val="2F1729"/>
                </a:solidFill>
                <a:latin typeface="Arial"/>
                <a:ea typeface="Arial"/>
                <a:cs typeface="Arial"/>
                <a:sym typeface="Arial"/>
              </a:defRPr>
            </a:pPr>
            <a:r>
              <a:t>Compare the following pairs:</a:t>
            </a:r>
          </a:p>
          <a:p>
            <a:pPr lvl="1" indent="0" algn="l" defTabSz="457200">
              <a:defRPr sz="2800">
                <a:solidFill>
                  <a:srgbClr val="2F1729"/>
                </a:solidFill>
                <a:latin typeface="Arial"/>
                <a:ea typeface="Arial"/>
                <a:cs typeface="Arial"/>
                <a:sym typeface="Arial"/>
              </a:defRPr>
            </a:pPr>
          </a:p>
          <a:p>
            <a:pPr lvl="1" indent="0" algn="l" defTabSz="457200">
              <a:defRPr sz="2800">
                <a:solidFill>
                  <a:srgbClr val="2F1729"/>
                </a:solidFill>
                <a:latin typeface="Arial"/>
                <a:ea typeface="Arial"/>
                <a:cs typeface="Arial"/>
                <a:sym typeface="Arial"/>
              </a:defRPr>
            </a:pPr>
          </a:p>
          <a:p>
            <a:pPr lvl="1" indent="0" algn="l" defTabSz="457200">
              <a:defRPr sz="2800">
                <a:solidFill>
                  <a:srgbClr val="2F1729"/>
                </a:solidFill>
                <a:latin typeface="Arial"/>
                <a:ea typeface="Arial"/>
                <a:cs typeface="Arial"/>
                <a:sym typeface="Arial"/>
              </a:defRPr>
            </a:pPr>
            <a:r>
              <a:t>kushiyana         To be happy</a:t>
            </a:r>
          </a:p>
          <a:p>
            <a:pPr lvl="1" indent="0" algn="l" defTabSz="457200">
              <a:defRPr sz="2800">
                <a:solidFill>
                  <a:srgbClr val="2F1729"/>
                </a:solidFill>
                <a:latin typeface="Arial"/>
                <a:ea typeface="Arial"/>
                <a:cs typeface="Arial"/>
                <a:sym typeface="Arial"/>
              </a:defRPr>
            </a:pPr>
            <a:r>
              <a:t>kushiyachina    To make someone happy</a:t>
            </a:r>
          </a:p>
          <a:p>
            <a:pPr lvl="1" indent="0" algn="l" defTabSz="457200">
              <a:defRPr sz="2800">
                <a:solidFill>
                  <a:srgbClr val="2F1729"/>
                </a:solidFill>
                <a:latin typeface="Arial"/>
                <a:ea typeface="Arial"/>
                <a:cs typeface="Arial"/>
                <a:sym typeface="Arial"/>
              </a:defRPr>
            </a:pPr>
          </a:p>
          <a:p>
            <a:pPr lvl="1" indent="0" algn="l" defTabSz="457200">
              <a:defRPr sz="2800">
                <a:solidFill>
                  <a:srgbClr val="2F1729"/>
                </a:solidFill>
                <a:latin typeface="Arial"/>
                <a:ea typeface="Arial"/>
                <a:cs typeface="Arial"/>
                <a:sym typeface="Arial"/>
              </a:defRPr>
            </a:pPr>
            <a:r>
              <a:t>Piñanrina          To be angry</a:t>
            </a:r>
          </a:p>
          <a:p>
            <a:pPr lvl="1" indent="0" algn="l" defTabSz="457200">
              <a:defRPr sz="2800">
                <a:solidFill>
                  <a:srgbClr val="2F1729"/>
                </a:solidFill>
                <a:latin typeface="Arial"/>
                <a:ea typeface="Arial"/>
                <a:cs typeface="Arial"/>
                <a:sym typeface="Arial"/>
              </a:defRPr>
            </a:pPr>
            <a:r>
              <a:t>Piñachina         To anger someone</a:t>
            </a:r>
          </a:p>
          <a:p>
            <a:pPr lvl="1" indent="0" algn="l" defTabSz="457200">
              <a:defRPr sz="2800">
                <a:solidFill>
                  <a:srgbClr val="2F1729"/>
                </a:solidFill>
                <a:latin typeface="Arial"/>
                <a:ea typeface="Arial"/>
                <a:cs typeface="Arial"/>
                <a:sym typeface="Arial"/>
              </a:defRPr>
            </a:pPr>
          </a:p>
          <a:p>
            <a:pPr lvl="1" indent="0" algn="l" defTabSz="457200">
              <a:defRPr sz="2800">
                <a:solidFill>
                  <a:srgbClr val="2F1729"/>
                </a:solidFill>
                <a:latin typeface="Arial"/>
                <a:ea typeface="Arial"/>
                <a:cs typeface="Arial"/>
                <a:sym typeface="Arial"/>
              </a:defRPr>
            </a:pPr>
            <a:r>
              <a:t>Llakina            To love</a:t>
            </a:r>
          </a:p>
          <a:p>
            <a:pPr lvl="1" indent="0" algn="l" defTabSz="457200">
              <a:defRPr sz="2800">
                <a:solidFill>
                  <a:srgbClr val="2F1729"/>
                </a:solidFill>
                <a:latin typeface="Arial"/>
                <a:ea typeface="Arial"/>
                <a:cs typeface="Arial"/>
                <a:sym typeface="Arial"/>
              </a:defRPr>
            </a:pPr>
            <a:r>
              <a:t>Llaki-chi-na       To make someone sad</a:t>
            </a:r>
          </a:p>
          <a:p>
            <a:pPr lvl="1" indent="0" algn="l" defTabSz="457200">
              <a:defRPr sz="2800">
                <a:solidFill>
                  <a:srgbClr val="2F1729"/>
                </a:solidFill>
                <a:latin typeface="Arial"/>
                <a:ea typeface="Arial"/>
                <a:cs typeface="Arial"/>
                <a:sym typeface="Arial"/>
              </a:defRPr>
            </a:pPr>
            <a:r>
              <a:t>Llakirina	        To be sad</a:t>
            </a:r>
          </a:p>
          <a:p>
            <a:pPr lvl="1" indent="0" algn="l" defTabSz="457200">
              <a:defRPr sz="2800">
                <a:solidFill>
                  <a:srgbClr val="2F1729"/>
                </a:solidFill>
                <a:latin typeface="Arial"/>
                <a:ea typeface="Arial"/>
                <a:cs typeface="Arial"/>
                <a:sym typeface="Arial"/>
              </a:defRPr>
            </a:pPr>
          </a:p>
          <a:p>
            <a:pPr lvl="1" indent="0" algn="l" defTabSz="457200">
              <a:defRPr sz="2800">
                <a:solidFill>
                  <a:srgbClr val="2F1729"/>
                </a:solidFill>
                <a:latin typeface="Arial"/>
                <a:ea typeface="Arial"/>
                <a:cs typeface="Arial"/>
                <a:sym typeface="Arial"/>
              </a:defRPr>
            </a:pPr>
            <a:r>
              <a:t>	</a:t>
            </a:r>
          </a:p>
          <a:p>
            <a:pPr lvl="1" indent="0" algn="l" defTabSz="457200">
              <a:defRPr sz="2800">
                <a:solidFill>
                  <a:srgbClr val="2F1729"/>
                </a:solidFill>
                <a:latin typeface="Arial"/>
                <a:ea typeface="Arial"/>
                <a:cs typeface="Arial"/>
                <a:sym typeface="Arial"/>
              </a:defRPr>
            </a:pPr>
            <a:r>
              <a:t>churana	to put</a:t>
            </a:r>
          </a:p>
          <a:p>
            <a:pPr lvl="1" indent="0" algn="l" defTabSz="457200">
              <a:defRPr sz="2800">
                <a:solidFill>
                  <a:srgbClr val="2F1729"/>
                </a:solidFill>
                <a:latin typeface="Arial"/>
                <a:ea typeface="Arial"/>
                <a:cs typeface="Arial"/>
                <a:sym typeface="Arial"/>
              </a:defRPr>
            </a:pPr>
            <a:r>
              <a:t>churarina	to put on clothes</a:t>
            </a:r>
          </a:p>
          <a:p>
            <a:pPr lvl="1" indent="0" algn="l" defTabSz="457200">
              <a:defRPr sz="2800">
                <a:solidFill>
                  <a:srgbClr val="2F1729"/>
                </a:solidFill>
                <a:latin typeface="Arial"/>
                <a:ea typeface="Arial"/>
                <a:cs typeface="Arial"/>
                <a:sym typeface="Arial"/>
              </a:defRPr>
            </a:pPr>
            <a:r>
              <a:t>Churachina   to dress someone else. (a child)</a:t>
            </a:r>
          </a:p>
          <a:p>
            <a:pPr lvl="1" indent="0" algn="l" defTabSz="457200">
              <a:defRPr sz="2800">
                <a:solidFill>
                  <a:srgbClr val="2F1729"/>
                </a:solidFill>
                <a:latin typeface="Arial"/>
                <a:ea typeface="Arial"/>
                <a:cs typeface="Arial"/>
                <a:sym typeface="Arial"/>
              </a:defRPr>
            </a:pPr>
          </a:p>
          <a:p>
            <a:pPr lvl="1" indent="0" algn="l" defTabSz="457200">
              <a:defRPr sz="2800">
                <a:solidFill>
                  <a:srgbClr val="2F1729"/>
                </a:solidFill>
                <a:latin typeface="Arial"/>
                <a:ea typeface="Arial"/>
                <a:cs typeface="Arial"/>
                <a:sym typeface="Arial"/>
              </a:defRPr>
            </a:pPr>
          </a:p>
          <a:p>
            <a:pPr lvl="1" indent="0" algn="l" defTabSz="457200">
              <a:defRPr sz="2800">
                <a:solidFill>
                  <a:srgbClr val="2F1729"/>
                </a:solidFill>
                <a:latin typeface="Arial"/>
                <a:ea typeface="Arial"/>
                <a:cs typeface="Arial"/>
                <a:sym typeface="Arial"/>
              </a:defRPr>
            </a:pPr>
          </a:p>
          <a:p>
            <a:pPr lvl="1" indent="0" algn="l" defTabSz="457200">
              <a:defRPr sz="2800">
                <a:solidFill>
                  <a:srgbClr val="2F1729"/>
                </a:solidFill>
                <a:latin typeface="Arial"/>
                <a:ea typeface="Arial"/>
                <a:cs typeface="Arial"/>
                <a:sym typeface="Arial"/>
              </a:defRPr>
            </a:pPr>
          </a:p>
          <a:p>
            <a:pPr lvl="1" indent="0" algn="l" defTabSz="457200">
              <a:defRPr sz="2800">
                <a:solidFill>
                  <a:srgbClr val="2F1729"/>
                </a:solidFill>
                <a:latin typeface="Arial"/>
                <a:ea typeface="Arial"/>
                <a:cs typeface="Arial"/>
                <a:sym typeface="Arial"/>
              </a:defRPr>
            </a:pPr>
          </a:p>
          <a:p>
            <a:pPr lvl="1" indent="0" algn="l" defTabSz="457200">
              <a:defRPr sz="2800">
                <a:solidFill>
                  <a:srgbClr val="2F1729"/>
                </a:solidFill>
                <a:latin typeface="Arial"/>
                <a:ea typeface="Arial"/>
                <a:cs typeface="Arial"/>
                <a:sym typeface="Arial"/>
              </a:defRPr>
            </a:pPr>
          </a:p>
          <a:p>
            <a:pPr lvl="1" indent="0" algn="l" defTabSz="457200">
              <a:defRPr sz="2800">
                <a:solidFill>
                  <a:srgbClr val="2F1729"/>
                </a:solidFill>
                <a:latin typeface="Arial"/>
                <a:ea typeface="Arial"/>
                <a:cs typeface="Arial"/>
                <a:sym typeface="Arial"/>
              </a:defRPr>
            </a:pPr>
          </a:p>
          <a:p>
            <a:pPr lvl="1" indent="0" algn="l" defTabSz="457200">
              <a:defRPr sz="2800">
                <a:solidFill>
                  <a:srgbClr val="2F1729"/>
                </a:solidFill>
                <a:latin typeface="Arial"/>
                <a:ea typeface="Arial"/>
                <a:cs typeface="Arial"/>
                <a:sym typeface="Arial"/>
              </a:defRPr>
            </a:pPr>
          </a:p>
        </p:txBody>
      </p:sp>
    </p:spTree>
  </p:cSld>
  <p:clrMapOvr>
    <a:masterClrMapping/>
  </p:clrMapOvr>
  <p:transition xmlns:p14="http://schemas.microsoft.com/office/powerpoint/2010/main" spd="med" advClick="1"/>
</p:sld>
</file>

<file path=ppt/slides/slide4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solidFill>
          <a:srgbClr val="FFF5EF"/>
        </a:solidFill>
      </p:bgPr>
    </p:bg>
    <p:spTree>
      <p:nvGrpSpPr>
        <p:cNvPr id="1" name=""/>
        <p:cNvGrpSpPr/>
        <p:nvPr/>
      </p:nvGrpSpPr>
      <p:grpSpPr>
        <a:xfrm>
          <a:off x="0" y="0"/>
          <a:ext cx="0" cy="0"/>
          <a:chOff x="0" y="0"/>
          <a:chExt cx="0" cy="0"/>
        </a:xfrm>
      </p:grpSpPr>
      <p:sp>
        <p:nvSpPr>
          <p:cNvPr id="275" name="Gasolinara churachiuni."/>
          <p:cNvSpPr txBox="1"/>
          <p:nvPr/>
        </p:nvSpPr>
        <p:spPr>
          <a:xfrm>
            <a:off x="2006600" y="488950"/>
            <a:ext cx="5892800" cy="5969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lgn="l" defTabSz="457200">
              <a:defRPr sz="3500">
                <a:solidFill>
                  <a:srgbClr val="2F1729"/>
                </a:solidFill>
                <a:latin typeface="Arial"/>
                <a:ea typeface="Arial"/>
                <a:cs typeface="Arial"/>
                <a:sym typeface="Arial"/>
              </a:defRPr>
            </a:lvl1pPr>
          </a:lstStyle>
          <a:p>
            <a:pPr/>
            <a:r>
              <a:t>Gasolinara churachiuni.</a:t>
            </a:r>
          </a:p>
        </p:txBody>
      </p:sp>
      <p:pic>
        <p:nvPicPr>
          <p:cNvPr id="276" name="08_2008_12_09_6_Getting_gasoline_in_Leymebamba_Peru_A900_05.1.png" descr="08_2008_12_09_6_Getting_gasoline_in_Leymebamba_Peru_A900_05.1.png"/>
          <p:cNvPicPr>
            <a:picLocks noChangeAspect="1"/>
          </p:cNvPicPr>
          <p:nvPr/>
        </p:nvPicPr>
        <p:blipFill>
          <a:blip r:embed="rId2">
            <a:extLst/>
          </a:blip>
          <a:stretch>
            <a:fillRect/>
          </a:stretch>
        </p:blipFill>
        <p:spPr>
          <a:xfrm>
            <a:off x="1884362" y="1384300"/>
            <a:ext cx="7762876" cy="10350500"/>
          </a:xfrm>
          <a:prstGeom prst="rect">
            <a:avLst/>
          </a:prstGeom>
          <a:ln w="12700">
            <a:miter lim="400000"/>
          </a:ln>
        </p:spPr>
      </p:pic>
    </p:spTree>
  </p:cSld>
  <p:clrMapOvr>
    <a:masterClrMapping/>
  </p:clrMapOvr>
  <p:transition xmlns:p14="http://schemas.microsoft.com/office/powerpoint/2010/main" spd="med" advClick="1"/>
</p:sld>
</file>

<file path=ppt/slides/slide4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solidFill>
          <a:srgbClr val="FFF5EF"/>
        </a:solidFill>
      </p:bgPr>
    </p:bg>
    <p:spTree>
      <p:nvGrpSpPr>
        <p:cNvPr id="1" name=""/>
        <p:cNvGrpSpPr/>
        <p:nvPr/>
      </p:nvGrpSpPr>
      <p:grpSpPr>
        <a:xfrm>
          <a:off x="0" y="0"/>
          <a:ext cx="0" cy="0"/>
          <a:chOff x="0" y="0"/>
          <a:chExt cx="0" cy="0"/>
        </a:xfrm>
      </p:grpSpPr>
      <p:sp>
        <p:nvSpPr>
          <p:cNvPr id="278" name="Paina quiquin shimira rikusha asinun."/>
          <p:cNvSpPr txBox="1"/>
          <p:nvPr/>
        </p:nvSpPr>
        <p:spPr>
          <a:xfrm>
            <a:off x="2578100" y="228066"/>
            <a:ext cx="5638800" cy="902768"/>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lgn="l" defTabSz="457200">
              <a:defRPr sz="2800">
                <a:solidFill>
                  <a:srgbClr val="2F1729"/>
                </a:solidFill>
                <a:latin typeface="Arial"/>
                <a:ea typeface="Arial"/>
                <a:cs typeface="Arial"/>
                <a:sym typeface="Arial"/>
              </a:defRPr>
            </a:lvl1pPr>
          </a:lstStyle>
          <a:p>
            <a:pPr/>
            <a:r>
              <a:t>Paina quiquin shimira rikusha asinun.</a:t>
            </a:r>
          </a:p>
        </p:txBody>
      </p:sp>
      <p:pic>
        <p:nvPicPr>
          <p:cNvPr id="279" name="01.tiff" descr="01.tiff"/>
          <p:cNvPicPr>
            <a:picLocks noChangeAspect="1"/>
          </p:cNvPicPr>
          <p:nvPr/>
        </p:nvPicPr>
        <p:blipFill>
          <a:blip r:embed="rId2">
            <a:extLst/>
          </a:blip>
          <a:stretch>
            <a:fillRect/>
          </a:stretch>
        </p:blipFill>
        <p:spPr>
          <a:xfrm>
            <a:off x="1231900" y="1863538"/>
            <a:ext cx="9944100" cy="6686924"/>
          </a:xfrm>
          <a:prstGeom prst="rect">
            <a:avLst/>
          </a:prstGeom>
          <a:ln w="12700">
            <a:miter lim="400000"/>
          </a:ln>
        </p:spPr>
      </p:pic>
    </p:spTree>
  </p:cSld>
  <p:clrMapOvr>
    <a:masterClrMapping/>
  </p:clrMapOvr>
  <p:transition xmlns:p14="http://schemas.microsoft.com/office/powerpoint/2010/main" spd="med" advClick="1"/>
</p:sld>
</file>

<file path=ppt/slides/slide4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solidFill>
          <a:srgbClr val="FFF5EF"/>
        </a:solidFill>
      </p:bgPr>
    </p:bg>
    <p:spTree>
      <p:nvGrpSpPr>
        <p:cNvPr id="1" name=""/>
        <p:cNvGrpSpPr/>
        <p:nvPr/>
      </p:nvGrpSpPr>
      <p:grpSpPr>
        <a:xfrm>
          <a:off x="0" y="0"/>
          <a:ext cx="0" cy="0"/>
          <a:chOff x="0" y="0"/>
          <a:chExt cx="0" cy="0"/>
        </a:xfrm>
      </p:grpSpPr>
      <p:pic>
        <p:nvPicPr>
          <p:cNvPr id="281" name="03-21-water-day-colombia.tiff" descr="03-21-water-day-colombia.tiff"/>
          <p:cNvPicPr>
            <a:picLocks noChangeAspect="1"/>
          </p:cNvPicPr>
          <p:nvPr/>
        </p:nvPicPr>
        <p:blipFill>
          <a:blip r:embed="rId2">
            <a:extLst/>
          </a:blip>
          <a:stretch>
            <a:fillRect/>
          </a:stretch>
        </p:blipFill>
        <p:spPr>
          <a:xfrm>
            <a:off x="1383431" y="2187696"/>
            <a:ext cx="9552138" cy="6705601"/>
          </a:xfrm>
          <a:prstGeom prst="rect">
            <a:avLst/>
          </a:prstGeom>
          <a:ln w="12700">
            <a:miter lim="400000"/>
          </a:ln>
        </p:spPr>
      </p:pic>
      <p:sp>
        <p:nvSpPr>
          <p:cNvPr id="282" name="Purumanda yakura tallichin."/>
          <p:cNvSpPr txBox="1"/>
          <p:nvPr/>
        </p:nvSpPr>
        <p:spPr>
          <a:xfrm>
            <a:off x="1473200" y="844550"/>
            <a:ext cx="6858000" cy="5969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lgn="l" defTabSz="457200">
              <a:defRPr sz="3500">
                <a:solidFill>
                  <a:srgbClr val="2F1729"/>
                </a:solidFill>
                <a:latin typeface="Arial"/>
                <a:ea typeface="Arial"/>
                <a:cs typeface="Arial"/>
                <a:sym typeface="Arial"/>
              </a:defRPr>
            </a:lvl1pPr>
          </a:lstStyle>
          <a:p>
            <a:pPr/>
            <a:r>
              <a:t>Purumanda yakura tallichin.</a:t>
            </a:r>
          </a:p>
        </p:txBody>
      </p:sp>
    </p:spTree>
  </p:cSld>
  <p:clrMapOvr>
    <a:masterClrMapping/>
  </p:clrMapOvr>
  <p:transition xmlns:p14="http://schemas.microsoft.com/office/powerpoint/2010/main" spd="med" advClick="1"/>
</p:sld>
</file>

<file path=ppt/slides/slide4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solidFill>
          <a:srgbClr val="FFF5EF"/>
        </a:solidFill>
      </p:bgPr>
    </p:bg>
    <p:spTree>
      <p:nvGrpSpPr>
        <p:cNvPr id="1" name=""/>
        <p:cNvGrpSpPr/>
        <p:nvPr/>
      </p:nvGrpSpPr>
      <p:grpSpPr>
        <a:xfrm>
          <a:off x="0" y="0"/>
          <a:ext cx="0" cy="0"/>
          <a:chOff x="0" y="0"/>
          <a:chExt cx="0" cy="0"/>
        </a:xfrm>
      </p:grpSpPr>
      <p:sp>
        <p:nvSpPr>
          <p:cNvPr id="284" name="Gas tukurin"/>
          <p:cNvSpPr txBox="1"/>
          <p:nvPr/>
        </p:nvSpPr>
        <p:spPr>
          <a:xfrm>
            <a:off x="3759200" y="260350"/>
            <a:ext cx="5486400" cy="5969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lgn="l" defTabSz="457200">
              <a:defRPr sz="3500">
                <a:solidFill>
                  <a:srgbClr val="2F1729"/>
                </a:solidFill>
                <a:latin typeface="Arial"/>
                <a:ea typeface="Arial"/>
                <a:cs typeface="Arial"/>
                <a:sym typeface="Arial"/>
              </a:defRPr>
            </a:lvl1pPr>
          </a:lstStyle>
          <a:p>
            <a:pPr/>
            <a:r>
              <a:t>Gas tukurin</a:t>
            </a:r>
          </a:p>
        </p:txBody>
      </p:sp>
      <p:pic>
        <p:nvPicPr>
          <p:cNvPr id="285" name="bolivia_facts_economy_gas_shortage.png" descr="bolivia_facts_economy_gas_shortage.png"/>
          <p:cNvPicPr>
            <a:picLocks noChangeAspect="1"/>
          </p:cNvPicPr>
          <p:nvPr/>
        </p:nvPicPr>
        <p:blipFill>
          <a:blip r:embed="rId2">
            <a:extLst/>
          </a:blip>
          <a:stretch>
            <a:fillRect/>
          </a:stretch>
        </p:blipFill>
        <p:spPr>
          <a:xfrm>
            <a:off x="2084720" y="1498600"/>
            <a:ext cx="8825754" cy="5867400"/>
          </a:xfrm>
          <a:prstGeom prst="rect">
            <a:avLst/>
          </a:prstGeom>
          <a:ln w="12700">
            <a:miter lim="400000"/>
          </a:ln>
        </p:spPr>
      </p:pic>
    </p:spTree>
  </p:cSld>
  <p:clrMapOvr>
    <a:masterClrMapping/>
  </p:clrMapOvr>
  <p:transition xmlns:p14="http://schemas.microsoft.com/office/powerpoint/2010/main" spd="med" advClick="1"/>
</p:sld>
</file>

<file path=ppt/slides/slide4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solidFill>
          <a:srgbClr val="FFF5EF"/>
        </a:solidFill>
      </p:bgPr>
    </p:bg>
    <p:spTree>
      <p:nvGrpSpPr>
        <p:cNvPr id="1" name=""/>
        <p:cNvGrpSpPr/>
        <p:nvPr/>
      </p:nvGrpSpPr>
      <p:grpSpPr>
        <a:xfrm>
          <a:off x="0" y="0"/>
          <a:ext cx="0" cy="0"/>
          <a:chOff x="0" y="0"/>
          <a:chExt cx="0" cy="0"/>
        </a:xfrm>
      </p:grpSpPr>
      <p:sp>
        <p:nvSpPr>
          <p:cNvPr id="287" name="Gas tukurin."/>
          <p:cNvSpPr txBox="1"/>
          <p:nvPr/>
        </p:nvSpPr>
        <p:spPr>
          <a:xfrm>
            <a:off x="1092200" y="527050"/>
            <a:ext cx="5892800" cy="5969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lgn="l" defTabSz="457200">
              <a:defRPr sz="3500">
                <a:solidFill>
                  <a:srgbClr val="2F1729"/>
                </a:solidFill>
                <a:latin typeface="Arial"/>
                <a:ea typeface="Arial"/>
                <a:cs typeface="Arial"/>
                <a:sym typeface="Arial"/>
              </a:defRPr>
            </a:lvl1pPr>
          </a:lstStyle>
          <a:p>
            <a:pPr/>
            <a:r>
              <a:t>Gas tukurin.</a:t>
            </a:r>
          </a:p>
        </p:txBody>
      </p:sp>
      <p:pic>
        <p:nvPicPr>
          <p:cNvPr id="288" name="url?sa=i&amp;rct=j&amp;q=gas%20attendant%20filling%20gasoline%20in%20peru&amp;source=images&amp;cd=&amp;docid=j_pAOLxGh771OM&amp;tbnid=XJWPKWHMdUDGMM-&amp;ved=0CAUQjRw&amp;url=http%3A%2F%2Fwww.chanatrek.com%2Fleimbebamba%2F&amp;ei=oIU6U.tiff" descr="url?sa=i&amp;rct=j&amp;q=gas%20attendant%20filling%20gasoline%20in%20peru&amp;source=images&amp;cd=&amp;docid=j_pAOLxGh771OM&amp;tbnid=XJWPKWHMdUDGMM-&amp;ved=0CAUQjRw&amp;url=http%3A%2F%2Fwww.chanatrek.com%2Fleimbebamba%2F&amp;ei=oIU6U.tiff"/>
          <p:cNvPicPr>
            <a:picLocks noChangeAspect="1"/>
          </p:cNvPicPr>
          <p:nvPr/>
        </p:nvPicPr>
        <p:blipFill>
          <a:blip r:embed="rId2">
            <a:extLst/>
          </a:blip>
          <a:stretch>
            <a:fillRect/>
          </a:stretch>
        </p:blipFill>
        <p:spPr>
          <a:xfrm>
            <a:off x="850900" y="1562100"/>
            <a:ext cx="13004800" cy="9753600"/>
          </a:xfrm>
          <a:prstGeom prst="rect">
            <a:avLst/>
          </a:prstGeom>
          <a:ln w="12700">
            <a:miter lim="400000"/>
          </a:ln>
        </p:spPr>
      </p:pic>
    </p:spTree>
  </p:cSld>
  <p:clrMapOvr>
    <a:masterClrMapping/>
  </p:clrMapOvr>
  <p:transition xmlns:p14="http://schemas.microsoft.com/office/powerpoint/2010/main" spd="med" advClick="1"/>
</p:sld>
</file>

<file path=ppt/slides/slide4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solidFill>
          <a:srgbClr val="FFF5EF"/>
        </a:solidFill>
      </p:bgPr>
    </p:bg>
    <p:spTree>
      <p:nvGrpSpPr>
        <p:cNvPr id="1" name=""/>
        <p:cNvGrpSpPr/>
        <p:nvPr/>
      </p:nvGrpSpPr>
      <p:grpSpPr>
        <a:xfrm>
          <a:off x="0" y="0"/>
          <a:ext cx="0" cy="0"/>
          <a:chOff x="0" y="0"/>
          <a:chExt cx="0" cy="0"/>
        </a:xfrm>
      </p:grpSpPr>
      <p:sp>
        <p:nvSpPr>
          <p:cNvPr id="290" name="Yaku tukurin."/>
          <p:cNvSpPr txBox="1"/>
          <p:nvPr/>
        </p:nvSpPr>
        <p:spPr>
          <a:xfrm>
            <a:off x="482600" y="621766"/>
            <a:ext cx="4432300" cy="496368"/>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lgn="l" defTabSz="457200">
              <a:defRPr sz="2800">
                <a:solidFill>
                  <a:srgbClr val="2F1729"/>
                </a:solidFill>
                <a:latin typeface="Arial"/>
                <a:ea typeface="Arial"/>
                <a:cs typeface="Arial"/>
                <a:sym typeface="Arial"/>
              </a:defRPr>
            </a:lvl1pPr>
          </a:lstStyle>
          <a:p>
            <a:pPr/>
            <a:r>
              <a:t>Yaku tukurin.</a:t>
            </a:r>
          </a:p>
        </p:txBody>
      </p:sp>
      <p:pic>
        <p:nvPicPr>
          <p:cNvPr id="291" name="Global-Water-shortage---C-006.png" descr="Global-Water-shortage---C-006.png"/>
          <p:cNvPicPr>
            <a:picLocks noChangeAspect="1"/>
          </p:cNvPicPr>
          <p:nvPr/>
        </p:nvPicPr>
        <p:blipFill>
          <a:blip r:embed="rId2">
            <a:extLst/>
          </a:blip>
          <a:stretch>
            <a:fillRect/>
          </a:stretch>
        </p:blipFill>
        <p:spPr>
          <a:xfrm>
            <a:off x="374650" y="2395219"/>
            <a:ext cx="12026900" cy="7216141"/>
          </a:xfrm>
          <a:prstGeom prst="rect">
            <a:avLst/>
          </a:prstGeom>
          <a:ln w="12700">
            <a:miter lim="400000"/>
          </a:ln>
        </p:spPr>
      </p:pic>
      <p:sp>
        <p:nvSpPr>
          <p:cNvPr id="292" name="tukurina = to run out"/>
          <p:cNvSpPr txBox="1"/>
          <p:nvPr/>
        </p:nvSpPr>
        <p:spPr>
          <a:xfrm>
            <a:off x="4889500" y="621766"/>
            <a:ext cx="4432300" cy="496368"/>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lgn="l" defTabSz="457200">
              <a:defRPr sz="2800">
                <a:solidFill>
                  <a:srgbClr val="2F1729"/>
                </a:solidFill>
                <a:latin typeface="Arial"/>
                <a:ea typeface="Arial"/>
                <a:cs typeface="Arial"/>
                <a:sym typeface="Arial"/>
              </a:defRPr>
            </a:lvl1pPr>
          </a:lstStyle>
          <a:p>
            <a:pPr/>
            <a:r>
              <a:t>tukurina = to run out</a:t>
            </a:r>
          </a:p>
        </p:txBody>
      </p:sp>
    </p:spTree>
  </p:cSld>
  <p:clrMapOvr>
    <a:masterClrMapping/>
  </p:clrMapOvr>
  <p:transition xmlns:p14="http://schemas.microsoft.com/office/powerpoint/2010/main" spd="med" advClick="1"/>
</p:sld>
</file>

<file path=ppt/slides/slide4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solidFill>
          <a:srgbClr val="FFF5EF"/>
        </a:solidFill>
      </p:bgPr>
    </p:bg>
    <p:spTree>
      <p:nvGrpSpPr>
        <p:cNvPr id="1" name=""/>
        <p:cNvGrpSpPr/>
        <p:nvPr/>
      </p:nvGrpSpPr>
      <p:grpSpPr>
        <a:xfrm>
          <a:off x="0" y="0"/>
          <a:ext cx="0" cy="0"/>
          <a:chOff x="0" y="0"/>
          <a:chExt cx="0" cy="0"/>
        </a:xfrm>
      </p:grpSpPr>
      <p:sp>
        <p:nvSpPr>
          <p:cNvPr id="294" name="Jesuswa undachingui kamba almara."/>
          <p:cNvSpPr txBox="1"/>
          <p:nvPr/>
        </p:nvSpPr>
        <p:spPr>
          <a:xfrm>
            <a:off x="1676400" y="323850"/>
            <a:ext cx="9512300" cy="5969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lgn="l" defTabSz="457200">
              <a:defRPr sz="3500">
                <a:solidFill>
                  <a:srgbClr val="2F1729"/>
                </a:solidFill>
                <a:latin typeface="Arial"/>
                <a:ea typeface="Arial"/>
                <a:cs typeface="Arial"/>
                <a:sym typeface="Arial"/>
              </a:defRPr>
            </a:lvl1pPr>
          </a:lstStyle>
          <a:p>
            <a:pPr/>
            <a:r>
              <a:t>Jesuswa undachingui kamba almara.</a:t>
            </a:r>
          </a:p>
        </p:txBody>
      </p:sp>
      <p:pic>
        <p:nvPicPr>
          <p:cNvPr id="295" name="111-300x258.png" descr="111-300x258.png"/>
          <p:cNvPicPr>
            <a:picLocks noChangeAspect="1"/>
          </p:cNvPicPr>
          <p:nvPr/>
        </p:nvPicPr>
        <p:blipFill>
          <a:blip r:embed="rId2">
            <a:extLst/>
          </a:blip>
          <a:stretch>
            <a:fillRect/>
          </a:stretch>
        </p:blipFill>
        <p:spPr>
          <a:xfrm>
            <a:off x="863600" y="8128000"/>
            <a:ext cx="3810000" cy="3276600"/>
          </a:xfrm>
          <a:prstGeom prst="rect">
            <a:avLst/>
          </a:prstGeom>
          <a:ln w="12700">
            <a:miter lim="400000"/>
          </a:ln>
        </p:spPr>
      </p:pic>
      <p:pic>
        <p:nvPicPr>
          <p:cNvPr id="296" name="Potlatch_gas.tiff" descr="Potlatch_gas.tiff"/>
          <p:cNvPicPr>
            <a:picLocks noChangeAspect="1"/>
          </p:cNvPicPr>
          <p:nvPr/>
        </p:nvPicPr>
        <p:blipFill>
          <a:blip r:embed="rId3">
            <a:extLst/>
          </a:blip>
          <a:stretch>
            <a:fillRect/>
          </a:stretch>
        </p:blipFill>
        <p:spPr>
          <a:xfrm rot="11435">
            <a:off x="660390" y="1255796"/>
            <a:ext cx="10909300" cy="7291050"/>
          </a:xfrm>
          <a:prstGeom prst="rect">
            <a:avLst/>
          </a:prstGeom>
          <a:ln w="12700">
            <a:miter lim="400000"/>
          </a:ln>
        </p:spPr>
      </p:pic>
    </p:spTree>
  </p:cSld>
  <p:clrMapOvr>
    <a:masterClrMapping/>
  </p:clrMapOvr>
  <p:transition xmlns:p14="http://schemas.microsoft.com/office/powerpoint/2010/main" spd="med" advClick="1"/>
</p:sld>
</file>

<file path=ppt/slides/slide4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solidFill>
          <a:srgbClr val="FFF5EF"/>
        </a:solidFill>
      </p:bgPr>
    </p:bg>
    <p:spTree>
      <p:nvGrpSpPr>
        <p:cNvPr id="1" name=""/>
        <p:cNvGrpSpPr/>
        <p:nvPr/>
      </p:nvGrpSpPr>
      <p:grpSpPr>
        <a:xfrm>
          <a:off x="0" y="0"/>
          <a:ext cx="0" cy="0"/>
          <a:chOff x="0" y="0"/>
          <a:chExt cx="0" cy="0"/>
        </a:xfrm>
      </p:grpSpPr>
      <p:sp>
        <p:nvSpPr>
          <p:cNvPr id="298" name="Gas tukurijpi waktangaraunchi kamba umara."/>
          <p:cNvSpPr txBox="1"/>
          <p:nvPr/>
        </p:nvSpPr>
        <p:spPr>
          <a:xfrm>
            <a:off x="2222500" y="971550"/>
            <a:ext cx="9512300" cy="5969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lgn="l" defTabSz="457200">
              <a:defRPr sz="3500">
                <a:solidFill>
                  <a:srgbClr val="2F1729"/>
                </a:solidFill>
                <a:latin typeface="Arial"/>
                <a:ea typeface="Arial"/>
                <a:cs typeface="Arial"/>
                <a:sym typeface="Arial"/>
              </a:defRPr>
            </a:lvl1pPr>
          </a:lstStyle>
          <a:p>
            <a:pPr/>
            <a:r>
              <a:t>Gas tukurijpi waktangaraunchi kamba umara.</a:t>
            </a:r>
          </a:p>
        </p:txBody>
      </p:sp>
      <p:pic>
        <p:nvPicPr>
          <p:cNvPr id="299" name="111-300x258.png" descr="111-300x258.png"/>
          <p:cNvPicPr>
            <a:picLocks noChangeAspect="1"/>
          </p:cNvPicPr>
          <p:nvPr/>
        </p:nvPicPr>
        <p:blipFill>
          <a:blip r:embed="rId2">
            <a:extLst/>
          </a:blip>
          <a:stretch>
            <a:fillRect/>
          </a:stretch>
        </p:blipFill>
        <p:spPr>
          <a:xfrm>
            <a:off x="863600" y="8128000"/>
            <a:ext cx="3810000" cy="3276600"/>
          </a:xfrm>
          <a:prstGeom prst="rect">
            <a:avLst/>
          </a:prstGeom>
          <a:ln w="12700">
            <a:miter lim="400000"/>
          </a:ln>
        </p:spPr>
      </p:pic>
      <p:pic>
        <p:nvPicPr>
          <p:cNvPr id="300" name="$(KGrHqFHJEQFG3,3M9d8BR20F1!I)!~~60_35.png" descr="$(KGrHqFHJEQFG3,3M9d8BR20F1!I)!~~60_35.png"/>
          <p:cNvPicPr>
            <a:picLocks noChangeAspect="1"/>
          </p:cNvPicPr>
          <p:nvPr/>
        </p:nvPicPr>
        <p:blipFill>
          <a:blip r:embed="rId3">
            <a:extLst/>
          </a:blip>
          <a:stretch>
            <a:fillRect/>
          </a:stretch>
        </p:blipFill>
        <p:spPr>
          <a:xfrm>
            <a:off x="2355850" y="2458635"/>
            <a:ext cx="8115301" cy="5247895"/>
          </a:xfrm>
          <a:prstGeom prst="rect">
            <a:avLst/>
          </a:prstGeom>
          <a:ln w="12700">
            <a:miter lim="400000"/>
          </a:ln>
        </p:spPr>
      </p:pic>
    </p:spTree>
  </p:cSld>
  <p:clrMapOvr>
    <a:masterClrMapping/>
  </p:clrMapOvr>
  <p:transition xmlns:p14="http://schemas.microsoft.com/office/powerpoint/2010/main" spd="med" advClick="1"/>
</p:sld>
</file>

<file path=ppt/slides/slide4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solidFill>
          <a:srgbClr val="FFF5EF"/>
        </a:solidFill>
      </p:bgPr>
    </p:bg>
    <p:spTree>
      <p:nvGrpSpPr>
        <p:cNvPr id="1" name=""/>
        <p:cNvGrpSpPr/>
        <p:nvPr/>
      </p:nvGrpSpPr>
      <p:grpSpPr>
        <a:xfrm>
          <a:off x="0" y="0"/>
          <a:ext cx="0" cy="0"/>
          <a:chOff x="0" y="0"/>
          <a:chExt cx="0" cy="0"/>
        </a:xfrm>
      </p:grpSpPr>
      <p:sp>
        <p:nvSpPr>
          <p:cNvPr id="302" name="1.  llakina = to love…"/>
          <p:cNvSpPr txBox="1"/>
          <p:nvPr/>
        </p:nvSpPr>
        <p:spPr>
          <a:xfrm>
            <a:off x="722145" y="1930400"/>
            <a:ext cx="11544301" cy="64135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algn="l">
              <a:defRPr sz="2700">
                <a:solidFill>
                  <a:srgbClr val="2F1729"/>
                </a:solidFill>
              </a:defRPr>
            </a:pPr>
            <a:r>
              <a:t>1.  </a:t>
            </a:r>
            <a:r>
              <a:rPr i="1"/>
              <a:t>llakina </a:t>
            </a:r>
            <a:r>
              <a:t>= to love </a:t>
            </a:r>
          </a:p>
          <a:p>
            <a:pPr algn="l">
              <a:defRPr sz="2700">
                <a:solidFill>
                  <a:srgbClr val="2F1729"/>
                </a:solidFill>
              </a:defRPr>
            </a:pPr>
          </a:p>
          <a:p>
            <a:pPr algn="l">
              <a:defRPr sz="2700">
                <a:solidFill>
                  <a:srgbClr val="2F1729"/>
                </a:solidFill>
              </a:defRPr>
            </a:pPr>
            <a:r>
              <a:t>Be able to combine the word </a:t>
            </a:r>
            <a:r>
              <a:rPr i="1"/>
              <a:t>llakina </a:t>
            </a:r>
            <a:r>
              <a:t>with three suffixes</a:t>
            </a:r>
            <a:endParaRPr i="1"/>
          </a:p>
          <a:p>
            <a:pPr algn="l">
              <a:defRPr sz="2700">
                <a:solidFill>
                  <a:srgbClr val="2F1729"/>
                </a:solidFill>
              </a:defRPr>
            </a:pPr>
            <a:endParaRPr i="1"/>
          </a:p>
          <a:p>
            <a:pPr algn="l">
              <a:defRPr sz="2700">
                <a:solidFill>
                  <a:srgbClr val="2F1729"/>
                </a:solidFill>
              </a:defRPr>
            </a:pPr>
            <a:r>
              <a:t>2.  </a:t>
            </a:r>
            <a:r>
              <a:rPr i="1"/>
              <a:t>-ri-</a:t>
            </a:r>
            <a:r>
              <a:t>    =  reflexive suffix which turns the action of the verb inward</a:t>
            </a:r>
          </a:p>
          <a:p>
            <a:pPr algn="l">
              <a:defRPr sz="2700">
                <a:solidFill>
                  <a:srgbClr val="2F1729"/>
                </a:solidFill>
              </a:defRPr>
            </a:pPr>
            <a:r>
              <a:t>3  </a:t>
            </a:r>
            <a:r>
              <a:rPr i="1"/>
              <a:t>-chi-</a:t>
            </a:r>
            <a:r>
              <a:t>   =  causes the action of the verb to happen to someone else </a:t>
            </a:r>
          </a:p>
          <a:p>
            <a:pPr algn="l">
              <a:defRPr sz="2700">
                <a:solidFill>
                  <a:srgbClr val="2F1729"/>
                </a:solidFill>
              </a:defRPr>
            </a:pPr>
          </a:p>
          <a:p>
            <a:pPr algn="l">
              <a:defRPr sz="2700">
                <a:solidFill>
                  <a:srgbClr val="2F1729"/>
                </a:solidFill>
              </a:defRPr>
            </a:pPr>
            <a:r>
              <a:t>By combining </a:t>
            </a:r>
            <a:r>
              <a:rPr i="1"/>
              <a:t>llakina </a:t>
            </a:r>
            <a:r>
              <a:t>with these suffixes learn 2 more words:</a:t>
            </a:r>
          </a:p>
          <a:p>
            <a:pPr algn="l">
              <a:defRPr sz="2700">
                <a:solidFill>
                  <a:srgbClr val="2F1729"/>
                </a:solidFill>
              </a:defRPr>
            </a:pPr>
            <a:r>
              <a:t>3.  </a:t>
            </a:r>
            <a:r>
              <a:rPr i="1"/>
              <a:t>llaki-ri-na</a:t>
            </a:r>
            <a:r>
              <a:t>  =   to be sad  </a:t>
            </a:r>
          </a:p>
          <a:p>
            <a:pPr algn="l">
              <a:defRPr sz="2700">
                <a:solidFill>
                  <a:srgbClr val="2F1729"/>
                </a:solidFill>
              </a:defRPr>
            </a:pPr>
            <a:r>
              <a:t>4. </a:t>
            </a:r>
            <a:r>
              <a:rPr i="1"/>
              <a:t>llaki-chi-na</a:t>
            </a:r>
            <a:r>
              <a:t>  = means both 1) to cause to love; and 2) to cause to be sad.  Together these mean “to cause to fell compassion”.</a:t>
            </a:r>
          </a:p>
          <a:p>
            <a:pPr algn="l">
              <a:defRPr sz="2700">
                <a:solidFill>
                  <a:srgbClr val="2F1729"/>
                </a:solidFill>
              </a:defRPr>
            </a:pPr>
            <a:r>
              <a:t>Grammatically the -ri- and -chi- suffixes cannot occur together.   If you add -chi- to verb llakirina the -chi- simply “bumps” or replaces the -ri- to yield “llakichina”  “to be sad”.    Thus llakina (to love) + -ch- = llaki-chi-na (to cause to love) and </a:t>
            </a:r>
          </a:p>
          <a:p>
            <a:pPr algn="l">
              <a:defRPr sz="2700">
                <a:solidFill>
                  <a:srgbClr val="2F1729"/>
                </a:solidFill>
              </a:defRPr>
            </a:pPr>
            <a:r>
              <a:t>llakirina (to be sad) + -chi (to cause)= llaki-chi-na (to cause to love).</a:t>
            </a:r>
          </a:p>
        </p:txBody>
      </p:sp>
      <p:sp>
        <p:nvSpPr>
          <p:cNvPr id="303" name="Love, Sadness, and Anger"/>
          <p:cNvSpPr txBox="1"/>
          <p:nvPr/>
        </p:nvSpPr>
        <p:spPr>
          <a:xfrm>
            <a:off x="-9879" y="1041400"/>
            <a:ext cx="6257703" cy="622300"/>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3600">
                <a:solidFill>
                  <a:srgbClr val="2F1729"/>
                </a:solidFill>
              </a:defRPr>
            </a:lvl1pPr>
          </a:lstStyle>
          <a:p>
            <a:pPr/>
            <a:r>
              <a:t>Love, Sadness, and Anger </a:t>
            </a:r>
          </a:p>
        </p:txBody>
      </p:sp>
    </p:spTree>
  </p:cSld>
  <p:clrMapOvr>
    <a:masterClrMapping/>
  </p:clrMapOvr>
  <p:transition xmlns:p14="http://schemas.microsoft.com/office/powerpoint/2010/main" spd="med" advClick="1"/>
</p:sld>
</file>

<file path=ppt/slides/slide4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solidFill>
          <a:srgbClr val="FFF5EF"/>
        </a:solidFill>
      </p:bgPr>
    </p:bg>
    <p:spTree>
      <p:nvGrpSpPr>
        <p:cNvPr id="1" name=""/>
        <p:cNvGrpSpPr/>
        <p:nvPr/>
      </p:nvGrpSpPr>
      <p:grpSpPr>
        <a:xfrm>
          <a:off x="0" y="0"/>
          <a:ext cx="0" cy="0"/>
          <a:chOff x="0" y="0"/>
          <a:chExt cx="0" cy="0"/>
        </a:xfrm>
      </p:grpSpPr>
      <p:sp>
        <p:nvSpPr>
          <p:cNvPr id="305" name="In Spanish “amarse” does not narrow the meaning of “amar.”  It simply directs the meaning of amar towards the self.   In Kichwa however “llakirina” has a narrower meaning than “llakina.”   One might be sad when one is loving another person if the beloved"/>
          <p:cNvSpPr txBox="1"/>
          <p:nvPr/>
        </p:nvSpPr>
        <p:spPr>
          <a:xfrm>
            <a:off x="571500" y="1675866"/>
            <a:ext cx="11950700" cy="5779568"/>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lvl="1" indent="0" algn="l" defTabSz="457200">
              <a:defRPr sz="2800">
                <a:solidFill>
                  <a:srgbClr val="2F1729"/>
                </a:solidFill>
                <a:latin typeface="Arial"/>
                <a:ea typeface="Arial"/>
                <a:cs typeface="Arial"/>
                <a:sym typeface="Arial"/>
              </a:defRPr>
            </a:pPr>
            <a:r>
              <a:t>In Spanish “amarse” does not narrow the meaning of “amar.”  It simply directs the meaning of amar towards the self.   In Kichwa however “llakirina” has a narrower meaning than “llakina.”   One might be sad when one is loving another person if the beloved is undergoing hard times but not necessarily.  However llakirina which may have once meant to love oneself now has a narrower meaning.  It means to be sad.  To reflect on love or to turn it back on oneself is to be sad.   “Llakirina” now has a very particular meaning which has to be learned.  It cannot be predicted simply by knowing the meaning of “llakina” + -ri.  The same is true of “churana” and “churarina”.   In Spanish “ponerse” is as broad in meaning as poner.  The -se only directs the action to the self.  In Kichwa however “churarina” tends to have the narrower meaning of putting on clothes.  Used as a noun “churarina” means clothes. </a:t>
            </a:r>
          </a:p>
        </p:txBody>
      </p:sp>
    </p:spTree>
  </p:cSld>
  <p:clrMapOvr>
    <a:masterClrMapping/>
  </p:clrMapOvr>
  <p:transition xmlns:p14="http://schemas.microsoft.com/office/powerpoint/2010/main" spd="med" advClick="1"/>
</p:sld>
</file>

<file path=ppt/slides/slide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solidFill>
          <a:srgbClr val="FFF5EF"/>
        </a:solidFill>
      </p:bgPr>
    </p:bg>
    <p:spTree>
      <p:nvGrpSpPr>
        <p:cNvPr id="1" name=""/>
        <p:cNvGrpSpPr/>
        <p:nvPr/>
      </p:nvGrpSpPr>
      <p:grpSpPr>
        <a:xfrm>
          <a:off x="0" y="0"/>
          <a:ext cx="0" cy="0"/>
          <a:chOff x="0" y="0"/>
          <a:chExt cx="0" cy="0"/>
        </a:xfrm>
      </p:grpSpPr>
      <p:sp>
        <p:nvSpPr>
          <p:cNvPr id="145" name="Other pairs with –ri…"/>
          <p:cNvSpPr txBox="1"/>
          <p:nvPr/>
        </p:nvSpPr>
        <p:spPr>
          <a:xfrm>
            <a:off x="635000" y="1167866"/>
            <a:ext cx="11950700" cy="7405168"/>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lvl="1" indent="0" algn="l" defTabSz="457200">
              <a:defRPr sz="2800">
                <a:solidFill>
                  <a:srgbClr val="2F1729"/>
                </a:solidFill>
                <a:latin typeface="Arial"/>
                <a:ea typeface="Arial"/>
                <a:cs typeface="Arial"/>
                <a:sym typeface="Arial"/>
              </a:defRPr>
            </a:pPr>
            <a:r>
              <a:t>Other pairs with –ri</a:t>
            </a:r>
          </a:p>
          <a:p>
            <a:pPr lvl="1" indent="0" algn="l" defTabSz="457200">
              <a:defRPr sz="2800">
                <a:solidFill>
                  <a:srgbClr val="2F1729"/>
                </a:solidFill>
                <a:latin typeface="Arial"/>
                <a:ea typeface="Arial"/>
                <a:cs typeface="Arial"/>
                <a:sym typeface="Arial"/>
              </a:defRPr>
            </a:pPr>
            <a:r>
              <a:t>	</a:t>
            </a:r>
          </a:p>
          <a:p>
            <a:pPr lvl="1" indent="0" algn="l" defTabSz="457200">
              <a:defRPr sz="2800">
                <a:solidFill>
                  <a:srgbClr val="2F1729"/>
                </a:solidFill>
                <a:latin typeface="Arial"/>
                <a:ea typeface="Arial"/>
                <a:cs typeface="Arial"/>
                <a:sym typeface="Arial"/>
              </a:defRPr>
            </a:pPr>
            <a:r>
              <a:t>aisana		to pull</a:t>
            </a:r>
          </a:p>
          <a:p>
            <a:pPr lvl="1" indent="0" algn="l" defTabSz="457200">
              <a:defRPr sz="2800">
                <a:solidFill>
                  <a:srgbClr val="2F1729"/>
                </a:solidFill>
                <a:latin typeface="Arial"/>
                <a:ea typeface="Arial"/>
                <a:cs typeface="Arial"/>
                <a:sym typeface="Arial"/>
              </a:defRPr>
            </a:pPr>
            <a:r>
              <a:t>aisarina	for a swelling to go down; for a swollen river to recede</a:t>
            </a:r>
          </a:p>
          <a:p>
            <a:pPr lvl="1" indent="0" algn="l" defTabSz="457200">
              <a:defRPr sz="2800">
                <a:solidFill>
                  <a:srgbClr val="2F1729"/>
                </a:solidFill>
                <a:latin typeface="Arial"/>
                <a:ea typeface="Arial"/>
                <a:cs typeface="Arial"/>
                <a:sym typeface="Arial"/>
              </a:defRPr>
            </a:pPr>
            <a:r>
              <a:t>	</a:t>
            </a:r>
          </a:p>
          <a:p>
            <a:pPr lvl="1" indent="0" algn="l" defTabSz="457200">
              <a:defRPr sz="2800">
                <a:solidFill>
                  <a:srgbClr val="2F1729"/>
                </a:solidFill>
                <a:latin typeface="Arial"/>
                <a:ea typeface="Arial"/>
                <a:cs typeface="Arial"/>
                <a:sym typeface="Arial"/>
              </a:defRPr>
            </a:pPr>
            <a:r>
              <a:t>apina            to take; to grab</a:t>
            </a:r>
          </a:p>
          <a:p>
            <a:pPr lvl="1" indent="0" algn="l" defTabSz="457200">
              <a:defRPr sz="2800">
                <a:solidFill>
                  <a:srgbClr val="2F1729"/>
                </a:solidFill>
                <a:latin typeface="Arial"/>
                <a:ea typeface="Arial"/>
                <a:cs typeface="Arial"/>
                <a:sym typeface="Arial"/>
              </a:defRPr>
            </a:pPr>
            <a:r>
              <a:t>apirina          to light or turn on by itself</a:t>
            </a:r>
          </a:p>
          <a:p>
            <a:pPr lvl="1" indent="0" algn="l" defTabSz="457200">
              <a:defRPr sz="2800">
                <a:solidFill>
                  <a:srgbClr val="2F1729"/>
                </a:solidFill>
                <a:latin typeface="Arial"/>
                <a:ea typeface="Arial"/>
                <a:cs typeface="Arial"/>
                <a:sym typeface="Arial"/>
              </a:defRPr>
            </a:pPr>
            <a:r>
              <a:t>apichina	       to light or turn on something else</a:t>
            </a:r>
          </a:p>
          <a:p>
            <a:pPr lvl="1" indent="0" algn="l" defTabSz="457200">
              <a:defRPr sz="2800">
                <a:solidFill>
                  <a:srgbClr val="2F1729"/>
                </a:solidFill>
                <a:latin typeface="Arial"/>
                <a:ea typeface="Arial"/>
                <a:cs typeface="Arial"/>
                <a:sym typeface="Arial"/>
              </a:defRPr>
            </a:pPr>
            <a:r>
              <a:t>	</a:t>
            </a:r>
          </a:p>
          <a:p>
            <a:pPr lvl="1" indent="0" algn="l" defTabSz="457200">
              <a:defRPr sz="2800">
                <a:solidFill>
                  <a:srgbClr val="2F1729"/>
                </a:solidFill>
                <a:latin typeface="Arial"/>
                <a:ea typeface="Arial"/>
                <a:cs typeface="Arial"/>
                <a:sym typeface="Arial"/>
              </a:defRPr>
            </a:pPr>
            <a:r>
              <a:t>takana		to pound</a:t>
            </a:r>
          </a:p>
          <a:p>
            <a:pPr lvl="1" indent="0" algn="l" defTabSz="457200">
              <a:defRPr sz="2800">
                <a:solidFill>
                  <a:srgbClr val="2F1729"/>
                </a:solidFill>
                <a:latin typeface="Arial"/>
                <a:ea typeface="Arial"/>
                <a:cs typeface="Arial"/>
                <a:sym typeface="Arial"/>
              </a:defRPr>
            </a:pPr>
            <a:r>
              <a:t>takarina	    to bump oneself </a:t>
            </a:r>
          </a:p>
          <a:p>
            <a:pPr lvl="1" indent="0" algn="l" defTabSz="457200">
              <a:defRPr sz="2800">
                <a:solidFill>
                  <a:srgbClr val="2F1729"/>
                </a:solidFill>
                <a:latin typeface="Arial"/>
                <a:ea typeface="Arial"/>
                <a:cs typeface="Arial"/>
                <a:sym typeface="Arial"/>
              </a:defRPr>
            </a:pPr>
            <a:r>
              <a:t>	</a:t>
            </a:r>
          </a:p>
          <a:p>
            <a:pPr lvl="1" indent="0" algn="l" defTabSz="457200">
              <a:defRPr sz="2800">
                <a:solidFill>
                  <a:srgbClr val="2F1729"/>
                </a:solidFill>
                <a:latin typeface="Arial"/>
                <a:ea typeface="Arial"/>
                <a:cs typeface="Arial"/>
                <a:sym typeface="Arial"/>
              </a:defRPr>
            </a:pPr>
            <a:r>
              <a:t>kawsana	to live</a:t>
            </a:r>
          </a:p>
          <a:p>
            <a:pPr lvl="1" indent="0" algn="l" defTabSz="457200">
              <a:defRPr sz="2800">
                <a:solidFill>
                  <a:srgbClr val="2F1729"/>
                </a:solidFill>
                <a:latin typeface="Arial"/>
                <a:ea typeface="Arial"/>
                <a:cs typeface="Arial"/>
                <a:sym typeface="Arial"/>
              </a:defRPr>
            </a:pPr>
            <a:r>
              <a:t>kawsarina	to revive</a:t>
            </a:r>
          </a:p>
          <a:p>
            <a:pPr lvl="1" indent="0" algn="l" defTabSz="457200">
              <a:defRPr sz="2800">
                <a:solidFill>
                  <a:srgbClr val="2F1729"/>
                </a:solidFill>
                <a:latin typeface="Arial"/>
                <a:ea typeface="Arial"/>
                <a:cs typeface="Arial"/>
                <a:sym typeface="Arial"/>
              </a:defRPr>
            </a:pPr>
            <a:r>
              <a:t>kawsachina      to cause some one to revive.</a:t>
            </a:r>
          </a:p>
          <a:p>
            <a:pPr lvl="1" indent="0" algn="l" defTabSz="457200">
              <a:defRPr sz="2800">
                <a:solidFill>
                  <a:srgbClr val="2F1729"/>
                </a:solidFill>
                <a:latin typeface="Arial"/>
                <a:ea typeface="Arial"/>
                <a:cs typeface="Arial"/>
                <a:sym typeface="Arial"/>
              </a:defRPr>
            </a:pPr>
            <a:r>
              <a:t>	</a:t>
            </a:r>
          </a:p>
          <a:p>
            <a:pPr lvl="1" indent="0" algn="l" defTabSz="457200">
              <a:defRPr sz="2800">
                <a:solidFill>
                  <a:srgbClr val="2F1729"/>
                </a:solidFill>
                <a:latin typeface="Arial"/>
                <a:ea typeface="Arial"/>
                <a:cs typeface="Arial"/>
                <a:sym typeface="Arial"/>
              </a:defRPr>
            </a:pPr>
          </a:p>
        </p:txBody>
      </p:sp>
    </p:spTree>
  </p:cSld>
  <p:clrMapOvr>
    <a:masterClrMapping/>
  </p:clrMapOvr>
  <p:transition xmlns:p14="http://schemas.microsoft.com/office/powerpoint/2010/main" spd="med" advClick="1"/>
</p:sld>
</file>

<file path=ppt/slides/slide5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solidFill>
          <a:srgbClr val="FFF5EF"/>
        </a:solidFill>
      </p:bgPr>
    </p:bg>
    <p:spTree>
      <p:nvGrpSpPr>
        <p:cNvPr id="1" name=""/>
        <p:cNvGrpSpPr/>
        <p:nvPr/>
      </p:nvGrpSpPr>
      <p:grpSpPr>
        <a:xfrm>
          <a:off x="0" y="0"/>
          <a:ext cx="0" cy="0"/>
          <a:chOff x="0" y="0"/>
          <a:chExt cx="0" cy="0"/>
        </a:xfrm>
      </p:grpSpPr>
      <p:sp>
        <p:nvSpPr>
          <p:cNvPr id="307" name="1) piñarina = to be angry…"/>
          <p:cNvSpPr txBox="1"/>
          <p:nvPr/>
        </p:nvSpPr>
        <p:spPr>
          <a:xfrm>
            <a:off x="1026945" y="3644900"/>
            <a:ext cx="10515601" cy="36703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algn="l">
              <a:defRPr sz="2400">
                <a:solidFill>
                  <a:srgbClr val="2F1729"/>
                </a:solidFill>
              </a:defRPr>
            </a:pPr>
            <a:r>
              <a:t>1) </a:t>
            </a:r>
            <a:r>
              <a:rPr i="1"/>
              <a:t>piñarina</a:t>
            </a:r>
            <a:r>
              <a:t> = to be angry</a:t>
            </a:r>
          </a:p>
          <a:p>
            <a:pPr algn="l">
              <a:defRPr sz="2400">
                <a:solidFill>
                  <a:srgbClr val="2F1729"/>
                </a:solidFill>
              </a:defRPr>
            </a:pPr>
            <a:r>
              <a:t>2) </a:t>
            </a:r>
            <a:r>
              <a:rPr i="1"/>
              <a:t>piñachina</a:t>
            </a:r>
            <a:r>
              <a:t> = to cause anger in someone else</a:t>
            </a:r>
          </a:p>
          <a:p>
            <a:pPr algn="l">
              <a:defRPr sz="2400">
                <a:solidFill>
                  <a:srgbClr val="2F1729"/>
                </a:solidFill>
              </a:defRPr>
            </a:pPr>
            <a:r>
              <a:t>3) </a:t>
            </a:r>
            <a:r>
              <a:rPr i="1"/>
              <a:t>yanga piñarina</a:t>
            </a:r>
            <a:r>
              <a:t>  = to be angry for no reason   (yanga= for no reason) </a:t>
            </a:r>
          </a:p>
          <a:p>
            <a:pPr algn="l">
              <a:defRPr sz="2400">
                <a:solidFill>
                  <a:srgbClr val="2F1729"/>
                </a:solidFill>
              </a:defRPr>
            </a:pPr>
          </a:p>
          <a:p>
            <a:pPr algn="l">
              <a:defRPr sz="2400">
                <a:solidFill>
                  <a:srgbClr val="2F1729"/>
                </a:solidFill>
              </a:defRPr>
            </a:pPr>
            <a:r>
              <a:t>Most of the origin stories assigned for this unit are translated from Kichua.  Kichua thinking on anger is very similar to what Elvira Belaunde describes for the Airo Pai.</a:t>
            </a:r>
          </a:p>
          <a:p>
            <a:pPr algn="l">
              <a:defRPr sz="2400">
                <a:solidFill>
                  <a:srgbClr val="2F1729"/>
                </a:solidFill>
              </a:defRPr>
            </a:pPr>
            <a:r>
              <a:t>All anger is provoked.  Kichua even has a special word for this which is </a:t>
            </a:r>
            <a:r>
              <a:rPr i="1"/>
              <a:t>piñachina.</a:t>
            </a:r>
            <a:endParaRPr i="1"/>
          </a:p>
          <a:p>
            <a:pPr algn="l">
              <a:defRPr sz="2400">
                <a:solidFill>
                  <a:srgbClr val="2F1729"/>
                </a:solidFill>
              </a:defRPr>
            </a:pPr>
            <a:r>
              <a:t>At the same time kichua speaking people also believe that anger at relatives as purposeless.  They designate this purposeless anger as </a:t>
            </a:r>
            <a:r>
              <a:rPr i="1"/>
              <a:t>yanga piñarina</a:t>
            </a:r>
            <a:r>
              <a:t> (Similar to Airo Pai goapëine = purposeless anger) </a:t>
            </a:r>
          </a:p>
        </p:txBody>
      </p:sp>
    </p:spTree>
  </p:cSld>
  <p:clrMapOvr>
    <a:masterClrMapping/>
  </p:clrMapOvr>
  <p:transition xmlns:p14="http://schemas.microsoft.com/office/powerpoint/2010/main" spd="med" advClick="1"/>
</p:sld>
</file>

<file path=ppt/slides/slide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solidFill>
          <a:srgbClr val="FFF5EF"/>
        </a:solidFill>
      </p:bgPr>
    </p:bg>
    <p:spTree>
      <p:nvGrpSpPr>
        <p:cNvPr id="1" name=""/>
        <p:cNvGrpSpPr/>
        <p:nvPr/>
      </p:nvGrpSpPr>
      <p:grpSpPr>
        <a:xfrm>
          <a:off x="0" y="0"/>
          <a:ext cx="0" cy="0"/>
          <a:chOff x="0" y="0"/>
          <a:chExt cx="0" cy="0"/>
        </a:xfrm>
      </p:grpSpPr>
      <p:sp>
        <p:nvSpPr>
          <p:cNvPr id="147" name="rikuna  to see…"/>
          <p:cNvSpPr txBox="1"/>
          <p:nvPr/>
        </p:nvSpPr>
        <p:spPr>
          <a:xfrm>
            <a:off x="1168400" y="2552166"/>
            <a:ext cx="11950700" cy="6998768"/>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lvl="1" indent="0" algn="l" defTabSz="457200">
              <a:defRPr sz="2800">
                <a:solidFill>
                  <a:srgbClr val="2F1729"/>
                </a:solidFill>
                <a:latin typeface="Arial"/>
                <a:ea typeface="Arial"/>
                <a:cs typeface="Arial"/>
                <a:sym typeface="Arial"/>
              </a:defRPr>
            </a:pPr>
            <a:r>
              <a:t>rikuna		to see</a:t>
            </a:r>
          </a:p>
          <a:p>
            <a:pPr lvl="1" indent="0" algn="l" defTabSz="457200">
              <a:defRPr sz="2800">
                <a:solidFill>
                  <a:srgbClr val="2F1729"/>
                </a:solidFill>
                <a:latin typeface="Arial"/>
                <a:ea typeface="Arial"/>
                <a:cs typeface="Arial"/>
                <a:sym typeface="Arial"/>
              </a:defRPr>
            </a:pPr>
            <a:r>
              <a:t>rikurina	to appear</a:t>
            </a:r>
          </a:p>
          <a:p>
            <a:pPr lvl="1" indent="0" algn="l" defTabSz="457200">
              <a:defRPr sz="2800">
                <a:solidFill>
                  <a:srgbClr val="2F1729"/>
                </a:solidFill>
                <a:latin typeface="Arial"/>
                <a:ea typeface="Arial"/>
                <a:cs typeface="Arial"/>
                <a:sym typeface="Arial"/>
              </a:defRPr>
            </a:pPr>
            <a:r>
              <a:t>rikuchina          to show</a:t>
            </a:r>
          </a:p>
          <a:p>
            <a:pPr lvl="1" indent="0" algn="l" defTabSz="457200">
              <a:defRPr sz="2800">
                <a:solidFill>
                  <a:srgbClr val="2F1729"/>
                </a:solidFill>
                <a:latin typeface="Arial"/>
                <a:ea typeface="Arial"/>
                <a:cs typeface="Arial"/>
                <a:sym typeface="Arial"/>
              </a:defRPr>
            </a:pPr>
          </a:p>
          <a:p>
            <a:pPr lvl="1" indent="0" algn="l" defTabSz="457200">
              <a:defRPr sz="2800">
                <a:solidFill>
                  <a:srgbClr val="2F1729"/>
                </a:solidFill>
                <a:latin typeface="Arial"/>
                <a:ea typeface="Arial"/>
                <a:cs typeface="Arial"/>
                <a:sym typeface="Arial"/>
              </a:defRPr>
            </a:pPr>
            <a:r>
              <a:t>sakina		to leave</a:t>
            </a:r>
          </a:p>
          <a:p>
            <a:pPr lvl="1" indent="0" algn="l" defTabSz="457200">
              <a:defRPr sz="2800">
                <a:solidFill>
                  <a:srgbClr val="2F1729"/>
                </a:solidFill>
                <a:latin typeface="Arial"/>
                <a:ea typeface="Arial"/>
                <a:cs typeface="Arial"/>
                <a:sym typeface="Arial"/>
              </a:defRPr>
            </a:pPr>
            <a:r>
              <a:t>sakirina	     to stay</a:t>
            </a:r>
          </a:p>
          <a:p>
            <a:pPr lvl="1" indent="0" algn="l" defTabSz="457200">
              <a:defRPr sz="2800">
                <a:solidFill>
                  <a:srgbClr val="2F1729"/>
                </a:solidFill>
                <a:latin typeface="Arial"/>
                <a:ea typeface="Arial"/>
                <a:cs typeface="Arial"/>
                <a:sym typeface="Arial"/>
              </a:defRPr>
            </a:pPr>
          </a:p>
          <a:p>
            <a:pPr lvl="1" indent="0" algn="l" defTabSz="457200">
              <a:defRPr sz="2800">
                <a:solidFill>
                  <a:srgbClr val="2F1729"/>
                </a:solidFill>
                <a:latin typeface="Arial"/>
                <a:ea typeface="Arial"/>
                <a:cs typeface="Arial"/>
                <a:sym typeface="Arial"/>
              </a:defRPr>
            </a:pPr>
            <a:r>
              <a:t>tukuna        to become; to be transformed into something else</a:t>
            </a:r>
          </a:p>
          <a:p>
            <a:pPr lvl="1" indent="0" algn="l" defTabSz="457200">
              <a:defRPr sz="2800">
                <a:solidFill>
                  <a:srgbClr val="2F1729"/>
                </a:solidFill>
                <a:latin typeface="Arial"/>
                <a:ea typeface="Arial"/>
                <a:cs typeface="Arial"/>
                <a:sym typeface="Arial"/>
              </a:defRPr>
            </a:pPr>
            <a:r>
              <a:t>tukurina      to run out</a:t>
            </a:r>
          </a:p>
          <a:p>
            <a:pPr lvl="1" indent="0" algn="l" defTabSz="457200">
              <a:defRPr sz="2800">
                <a:solidFill>
                  <a:srgbClr val="2F1729"/>
                </a:solidFill>
                <a:latin typeface="Arial"/>
                <a:ea typeface="Arial"/>
                <a:cs typeface="Arial"/>
                <a:sym typeface="Arial"/>
              </a:defRPr>
            </a:pPr>
            <a:r>
              <a:t>tukuchina    to finish  </a:t>
            </a:r>
          </a:p>
          <a:p>
            <a:pPr lvl="1" indent="0" algn="l" defTabSz="457200">
              <a:defRPr sz="2800">
                <a:solidFill>
                  <a:srgbClr val="2F1729"/>
                </a:solidFill>
                <a:latin typeface="Arial"/>
                <a:ea typeface="Arial"/>
                <a:cs typeface="Arial"/>
                <a:sym typeface="Arial"/>
              </a:defRPr>
            </a:pPr>
          </a:p>
          <a:p>
            <a:pPr lvl="1" indent="0" algn="l" defTabSz="457200">
              <a:defRPr sz="2800">
                <a:solidFill>
                  <a:srgbClr val="2F1729"/>
                </a:solidFill>
                <a:latin typeface="Arial"/>
                <a:ea typeface="Arial"/>
                <a:cs typeface="Arial"/>
                <a:sym typeface="Arial"/>
              </a:defRPr>
            </a:pPr>
            <a:r>
              <a:t>llukshina   to leave or to emerge   </a:t>
            </a:r>
          </a:p>
          <a:p>
            <a:pPr lvl="1" indent="0" algn="l" defTabSz="457200">
              <a:defRPr sz="2800">
                <a:solidFill>
                  <a:srgbClr val="2F1729"/>
                </a:solidFill>
                <a:latin typeface="Arial"/>
                <a:ea typeface="Arial"/>
                <a:cs typeface="Arial"/>
                <a:sym typeface="Arial"/>
              </a:defRPr>
            </a:pPr>
            <a:r>
              <a:t>llukshichina   to cause to emerge (often used in hunting or fishing).  To cause an animal to emerge from its hole.</a:t>
            </a:r>
          </a:p>
          <a:p>
            <a:pPr lvl="1" indent="0" algn="l" defTabSz="457200">
              <a:defRPr sz="2800">
                <a:solidFill>
                  <a:srgbClr val="2F1729"/>
                </a:solidFill>
                <a:latin typeface="Arial"/>
                <a:ea typeface="Arial"/>
                <a:cs typeface="Arial"/>
                <a:sym typeface="Arial"/>
              </a:defRPr>
            </a:pPr>
          </a:p>
          <a:p>
            <a:pPr lvl="1" indent="0" algn="l" defTabSz="457200">
              <a:defRPr sz="2800">
                <a:solidFill>
                  <a:srgbClr val="2F1729"/>
                </a:solidFill>
                <a:latin typeface="Arial"/>
                <a:ea typeface="Arial"/>
                <a:cs typeface="Arial"/>
                <a:sym typeface="Arial"/>
              </a:defRPr>
            </a:pPr>
          </a:p>
        </p:txBody>
      </p:sp>
    </p:spTree>
  </p:cSld>
  <p:clrMapOvr>
    <a:masterClrMapping/>
  </p:clrMapOvr>
  <p:transition xmlns:p14="http://schemas.microsoft.com/office/powerpoint/2010/main" spd="med" advClick="1"/>
</p:sld>
</file>

<file path=ppt/slides/slide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solidFill>
          <a:srgbClr val="FFF5EF"/>
        </a:solidFill>
      </p:bgPr>
    </p:bg>
    <p:spTree>
      <p:nvGrpSpPr>
        <p:cNvPr id="1" name=""/>
        <p:cNvGrpSpPr/>
        <p:nvPr/>
      </p:nvGrpSpPr>
      <p:grpSpPr>
        <a:xfrm>
          <a:off x="0" y="0"/>
          <a:ext cx="0" cy="0"/>
          <a:chOff x="0" y="0"/>
          <a:chExt cx="0" cy="0"/>
        </a:xfrm>
      </p:grpSpPr>
      <p:sp>
        <p:nvSpPr>
          <p:cNvPr id="149" name="Match the pairs by drawing a line to the best translation.…"/>
          <p:cNvSpPr txBox="1"/>
          <p:nvPr/>
        </p:nvSpPr>
        <p:spPr>
          <a:xfrm>
            <a:off x="863600" y="355066"/>
            <a:ext cx="11950700" cy="14313968"/>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lvl="1" indent="0" algn="l" defTabSz="457200">
              <a:defRPr sz="2800">
                <a:solidFill>
                  <a:srgbClr val="2F1729"/>
                </a:solidFill>
                <a:latin typeface="Arial"/>
                <a:ea typeface="Arial"/>
                <a:cs typeface="Arial"/>
                <a:sym typeface="Arial"/>
              </a:defRPr>
            </a:pPr>
            <a:r>
              <a:t>Match the pairs by drawing a line to the best translation.</a:t>
            </a:r>
          </a:p>
          <a:p>
            <a:pPr lvl="1" indent="0" algn="l" defTabSz="457200">
              <a:defRPr sz="2800">
                <a:solidFill>
                  <a:srgbClr val="2F1729"/>
                </a:solidFill>
                <a:latin typeface="Arial"/>
                <a:ea typeface="Arial"/>
                <a:cs typeface="Arial"/>
                <a:sym typeface="Arial"/>
              </a:defRPr>
            </a:pPr>
          </a:p>
          <a:p>
            <a:pPr lvl="1" indent="0" algn="l" defTabSz="457200">
              <a:defRPr sz="2800">
                <a:solidFill>
                  <a:srgbClr val="2F1729"/>
                </a:solidFill>
                <a:latin typeface="Arial"/>
                <a:ea typeface="Arial"/>
                <a:cs typeface="Arial"/>
                <a:sym typeface="Arial"/>
              </a:defRPr>
            </a:pPr>
            <a:r>
              <a:t>Ñambi ricurin</a:t>
            </a:r>
          </a:p>
          <a:p>
            <a:pPr lvl="1" indent="0" algn="l" defTabSz="457200">
              <a:defRPr sz="2800">
                <a:solidFill>
                  <a:srgbClr val="2F1729"/>
                </a:solidFill>
                <a:latin typeface="Arial"/>
                <a:ea typeface="Arial"/>
                <a:cs typeface="Arial"/>
                <a:sym typeface="Arial"/>
              </a:defRPr>
            </a:pPr>
            <a:r>
              <a:t>Ñambira ricuchin</a:t>
            </a:r>
          </a:p>
          <a:p>
            <a:pPr lvl="1" indent="0" algn="l" defTabSz="457200">
              <a:defRPr sz="2800">
                <a:solidFill>
                  <a:srgbClr val="2F1729"/>
                </a:solidFill>
                <a:latin typeface="Arial"/>
                <a:ea typeface="Arial"/>
                <a:cs typeface="Arial"/>
                <a:sym typeface="Arial"/>
              </a:defRPr>
            </a:pPr>
            <a:r>
              <a:t>Ñambira ricun</a:t>
            </a:r>
          </a:p>
          <a:p>
            <a:pPr lvl="1" indent="0" algn="l" defTabSz="457200">
              <a:defRPr sz="2800">
                <a:solidFill>
                  <a:srgbClr val="2F1729"/>
                </a:solidFill>
                <a:latin typeface="Arial"/>
                <a:ea typeface="Arial"/>
                <a:cs typeface="Arial"/>
                <a:sym typeface="Arial"/>
              </a:defRPr>
            </a:pPr>
          </a:p>
          <a:p>
            <a:pPr lvl="1" indent="0" algn="l" defTabSz="457200">
              <a:defRPr sz="2800">
                <a:solidFill>
                  <a:srgbClr val="2F1729"/>
                </a:solidFill>
                <a:latin typeface="Arial"/>
                <a:ea typeface="Arial"/>
                <a:cs typeface="Arial"/>
                <a:sym typeface="Arial"/>
              </a:defRPr>
            </a:pPr>
            <a:r>
              <a:t>Chi sisa wañurin </a:t>
            </a:r>
          </a:p>
          <a:p>
            <a:pPr lvl="1" indent="0" algn="l" defTabSz="457200">
              <a:defRPr sz="2800">
                <a:solidFill>
                  <a:srgbClr val="2F1729"/>
                </a:solidFill>
                <a:latin typeface="Arial"/>
                <a:ea typeface="Arial"/>
                <a:cs typeface="Arial"/>
                <a:sym typeface="Arial"/>
              </a:defRPr>
            </a:pPr>
            <a:r>
              <a:t>Chi sisara wañuchin</a:t>
            </a:r>
          </a:p>
          <a:p>
            <a:pPr lvl="1" indent="0" algn="l" defTabSz="457200">
              <a:defRPr sz="2800">
                <a:solidFill>
                  <a:srgbClr val="2F1729"/>
                </a:solidFill>
                <a:latin typeface="Arial"/>
                <a:ea typeface="Arial"/>
                <a:cs typeface="Arial"/>
                <a:sym typeface="Arial"/>
              </a:defRPr>
            </a:pPr>
            <a:r>
              <a:t>Chi sisa wañun</a:t>
            </a:r>
          </a:p>
          <a:p>
            <a:pPr lvl="1" indent="0" algn="l" defTabSz="457200">
              <a:defRPr sz="2800">
                <a:solidFill>
                  <a:srgbClr val="2F1729"/>
                </a:solidFill>
                <a:latin typeface="Arial"/>
                <a:ea typeface="Arial"/>
                <a:cs typeface="Arial"/>
                <a:sym typeface="Arial"/>
              </a:defRPr>
            </a:pPr>
          </a:p>
          <a:p>
            <a:pPr lvl="1" indent="0" algn="l" defTabSz="457200">
              <a:defRPr sz="2800">
                <a:solidFill>
                  <a:srgbClr val="2F1729"/>
                </a:solidFill>
                <a:latin typeface="Arial"/>
                <a:ea typeface="Arial"/>
                <a:cs typeface="Arial"/>
                <a:sym typeface="Arial"/>
              </a:defRPr>
            </a:pPr>
            <a:r>
              <a:t>Sikura tuku-chi-nawn</a:t>
            </a:r>
          </a:p>
          <a:p>
            <a:pPr lvl="1" indent="0" algn="l" defTabSz="457200">
              <a:defRPr sz="2800">
                <a:solidFill>
                  <a:srgbClr val="2F1729"/>
                </a:solidFill>
                <a:latin typeface="Arial"/>
                <a:ea typeface="Arial"/>
                <a:cs typeface="Arial"/>
                <a:sym typeface="Arial"/>
              </a:defRPr>
            </a:pPr>
          </a:p>
          <a:p>
            <a:pPr lvl="1" indent="0" algn="l" defTabSz="457200">
              <a:defRPr sz="2800">
                <a:solidFill>
                  <a:srgbClr val="2F1729"/>
                </a:solidFill>
                <a:latin typeface="Arial"/>
                <a:ea typeface="Arial"/>
                <a:cs typeface="Arial"/>
                <a:sym typeface="Arial"/>
              </a:defRPr>
            </a:pPr>
            <a:r>
              <a:t>Siku  tukun              </a:t>
            </a:r>
          </a:p>
          <a:p>
            <a:pPr lvl="1" indent="0" algn="l" defTabSz="457200">
              <a:defRPr sz="2800">
                <a:solidFill>
                  <a:srgbClr val="2F1729"/>
                </a:solidFill>
                <a:latin typeface="Arial"/>
                <a:ea typeface="Arial"/>
                <a:cs typeface="Arial"/>
                <a:sym typeface="Arial"/>
              </a:defRPr>
            </a:pPr>
          </a:p>
          <a:p>
            <a:pPr lvl="1" indent="0" algn="l" defTabSz="457200">
              <a:defRPr sz="2800">
                <a:solidFill>
                  <a:srgbClr val="2F1729"/>
                </a:solidFill>
                <a:latin typeface="Arial"/>
                <a:ea typeface="Arial"/>
                <a:cs typeface="Arial"/>
                <a:sym typeface="Arial"/>
              </a:defRPr>
            </a:pPr>
            <a:r>
              <a:t>siku  tukurin</a:t>
            </a:r>
          </a:p>
          <a:p>
            <a:pPr lvl="1" indent="0" algn="l" defTabSz="457200">
              <a:defRPr sz="2800">
                <a:solidFill>
                  <a:srgbClr val="2F1729"/>
                </a:solidFill>
                <a:latin typeface="Arial"/>
                <a:ea typeface="Arial"/>
                <a:cs typeface="Arial"/>
                <a:sym typeface="Arial"/>
              </a:defRPr>
            </a:pPr>
          </a:p>
          <a:p>
            <a:pPr lvl="1" indent="0" algn="l" defTabSz="457200">
              <a:defRPr sz="2800">
                <a:solidFill>
                  <a:srgbClr val="2F1729"/>
                </a:solidFill>
                <a:latin typeface="Arial"/>
                <a:ea typeface="Arial"/>
                <a:cs typeface="Arial"/>
                <a:sym typeface="Arial"/>
              </a:defRPr>
            </a:pPr>
          </a:p>
          <a:p>
            <a:pPr lvl="1" indent="0" algn="l" defTabSz="457200">
              <a:defRPr sz="2800">
                <a:solidFill>
                  <a:srgbClr val="2F1729"/>
                </a:solidFill>
                <a:latin typeface="Arial"/>
                <a:ea typeface="Arial"/>
                <a:cs typeface="Arial"/>
                <a:sym typeface="Arial"/>
              </a:defRPr>
            </a:pPr>
          </a:p>
          <a:p>
            <a:pPr lvl="1" indent="0" algn="l" defTabSz="457200">
              <a:defRPr sz="2800">
                <a:solidFill>
                  <a:srgbClr val="2F1729"/>
                </a:solidFill>
                <a:latin typeface="Arial"/>
                <a:ea typeface="Arial"/>
                <a:cs typeface="Arial"/>
                <a:sym typeface="Arial"/>
              </a:defRPr>
            </a:pPr>
          </a:p>
          <a:p>
            <a:pPr lvl="1" indent="0" algn="l" defTabSz="457200">
              <a:defRPr sz="2800">
                <a:solidFill>
                  <a:srgbClr val="2F1729"/>
                </a:solidFill>
                <a:latin typeface="Arial"/>
                <a:ea typeface="Arial"/>
                <a:cs typeface="Arial"/>
                <a:sym typeface="Arial"/>
              </a:defRPr>
            </a:pPr>
          </a:p>
          <a:p>
            <a:pPr lvl="1" indent="0" algn="l" defTabSz="457200">
              <a:defRPr sz="2800">
                <a:solidFill>
                  <a:srgbClr val="2F1729"/>
                </a:solidFill>
                <a:latin typeface="Arial"/>
                <a:ea typeface="Arial"/>
                <a:cs typeface="Arial"/>
                <a:sym typeface="Arial"/>
              </a:defRPr>
            </a:pPr>
            <a:r>
              <a:t>	</a:t>
            </a:r>
          </a:p>
          <a:p>
            <a:pPr lvl="1" indent="0" algn="l" defTabSz="457200">
              <a:defRPr sz="2800">
                <a:solidFill>
                  <a:srgbClr val="2F1729"/>
                </a:solidFill>
                <a:latin typeface="Arial"/>
                <a:ea typeface="Arial"/>
                <a:cs typeface="Arial"/>
                <a:sym typeface="Arial"/>
              </a:defRPr>
            </a:pPr>
            <a:r>
              <a:t>	</a:t>
            </a:r>
          </a:p>
          <a:p>
            <a:pPr lvl="1" indent="0" algn="l" defTabSz="457200">
              <a:defRPr sz="2800">
                <a:solidFill>
                  <a:srgbClr val="2F1729"/>
                </a:solidFill>
                <a:latin typeface="Arial"/>
                <a:ea typeface="Arial"/>
                <a:cs typeface="Arial"/>
                <a:sym typeface="Arial"/>
              </a:defRPr>
            </a:pPr>
          </a:p>
          <a:p>
            <a:pPr lvl="1" indent="0" algn="l" defTabSz="457200">
              <a:defRPr sz="2800">
                <a:solidFill>
                  <a:srgbClr val="2F1729"/>
                </a:solidFill>
                <a:latin typeface="Arial"/>
                <a:ea typeface="Arial"/>
                <a:cs typeface="Arial"/>
                <a:sym typeface="Arial"/>
              </a:defRPr>
            </a:pPr>
          </a:p>
          <a:p>
            <a:pPr lvl="1" indent="0" algn="l" defTabSz="457200">
              <a:defRPr sz="2800">
                <a:solidFill>
                  <a:srgbClr val="2F1729"/>
                </a:solidFill>
                <a:latin typeface="Arial"/>
                <a:ea typeface="Arial"/>
                <a:cs typeface="Arial"/>
                <a:sym typeface="Arial"/>
              </a:defRPr>
            </a:pPr>
          </a:p>
          <a:p>
            <a:pPr lvl="1" indent="0" algn="l" defTabSz="457200">
              <a:defRPr sz="2800">
                <a:solidFill>
                  <a:srgbClr val="2F1729"/>
                </a:solidFill>
                <a:latin typeface="Arial"/>
                <a:ea typeface="Arial"/>
                <a:cs typeface="Arial"/>
                <a:sym typeface="Arial"/>
              </a:defRPr>
            </a:pPr>
            <a:r>
              <a:t>	</a:t>
            </a:r>
          </a:p>
          <a:p>
            <a:pPr lvl="1" indent="0" algn="l" defTabSz="457200">
              <a:defRPr sz="2800">
                <a:solidFill>
                  <a:srgbClr val="2F1729"/>
                </a:solidFill>
                <a:latin typeface="Arial"/>
                <a:ea typeface="Arial"/>
                <a:cs typeface="Arial"/>
                <a:sym typeface="Arial"/>
              </a:defRPr>
            </a:pPr>
            <a:r>
              <a:t>	</a:t>
            </a:r>
          </a:p>
          <a:p>
            <a:pPr lvl="1" indent="0" algn="l" defTabSz="457200">
              <a:defRPr sz="2800">
                <a:solidFill>
                  <a:srgbClr val="2F1729"/>
                </a:solidFill>
                <a:latin typeface="Arial"/>
                <a:ea typeface="Arial"/>
                <a:cs typeface="Arial"/>
                <a:sym typeface="Arial"/>
              </a:defRPr>
            </a:pPr>
          </a:p>
          <a:p>
            <a:pPr lvl="1" indent="0" algn="l" defTabSz="457200">
              <a:defRPr sz="2800">
                <a:solidFill>
                  <a:srgbClr val="2F1729"/>
                </a:solidFill>
                <a:latin typeface="Arial"/>
                <a:ea typeface="Arial"/>
                <a:cs typeface="Arial"/>
                <a:sym typeface="Arial"/>
              </a:defRPr>
            </a:pPr>
          </a:p>
          <a:p>
            <a:pPr lvl="1" indent="0" algn="l" defTabSz="457200">
              <a:defRPr sz="2800">
                <a:solidFill>
                  <a:srgbClr val="2F1729"/>
                </a:solidFill>
                <a:latin typeface="Arial"/>
                <a:ea typeface="Arial"/>
                <a:cs typeface="Arial"/>
                <a:sym typeface="Arial"/>
              </a:defRPr>
            </a:pPr>
          </a:p>
          <a:p>
            <a:pPr lvl="1" indent="0" algn="l" defTabSz="457200">
              <a:defRPr sz="2800">
                <a:solidFill>
                  <a:srgbClr val="2F1729"/>
                </a:solidFill>
                <a:latin typeface="Arial"/>
                <a:ea typeface="Arial"/>
                <a:cs typeface="Arial"/>
                <a:sym typeface="Arial"/>
              </a:defRPr>
            </a:pPr>
          </a:p>
          <a:p>
            <a:pPr lvl="1" indent="0" algn="l" defTabSz="457200">
              <a:defRPr sz="2800">
                <a:solidFill>
                  <a:srgbClr val="2F1729"/>
                </a:solidFill>
                <a:latin typeface="Arial"/>
                <a:ea typeface="Arial"/>
                <a:cs typeface="Arial"/>
                <a:sym typeface="Arial"/>
              </a:defRPr>
            </a:pPr>
          </a:p>
          <a:p>
            <a:pPr lvl="1" indent="0" algn="l" defTabSz="457200">
              <a:defRPr sz="2800">
                <a:solidFill>
                  <a:srgbClr val="2F1729"/>
                </a:solidFill>
                <a:latin typeface="Arial"/>
                <a:ea typeface="Arial"/>
                <a:cs typeface="Arial"/>
                <a:sym typeface="Arial"/>
              </a:defRPr>
            </a:pPr>
          </a:p>
          <a:p>
            <a:pPr lvl="1" indent="0" algn="l" defTabSz="457200">
              <a:defRPr sz="2800">
                <a:solidFill>
                  <a:srgbClr val="2F1729"/>
                </a:solidFill>
                <a:latin typeface="Arial"/>
                <a:ea typeface="Arial"/>
                <a:cs typeface="Arial"/>
                <a:sym typeface="Arial"/>
              </a:defRPr>
            </a:pPr>
          </a:p>
        </p:txBody>
      </p:sp>
    </p:spTree>
  </p:cSld>
  <p:clrMapOvr>
    <a:masterClrMapping/>
  </p:clrMapOvr>
  <p:transition xmlns:p14="http://schemas.microsoft.com/office/powerpoint/2010/main" spd="med" advClick="1"/>
</p:sld>
</file>

<file path=ppt/slides/slide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solidFill>
          <a:srgbClr val="FFF5EF"/>
        </a:solidFill>
      </p:bgPr>
    </p:bg>
    <p:spTree>
      <p:nvGrpSpPr>
        <p:cNvPr id="1" name=""/>
        <p:cNvGrpSpPr/>
        <p:nvPr/>
      </p:nvGrpSpPr>
      <p:grpSpPr>
        <a:xfrm>
          <a:off x="0" y="0"/>
          <a:ext cx="0" cy="0"/>
          <a:chOff x="0" y="0"/>
          <a:chExt cx="0" cy="0"/>
        </a:xfrm>
      </p:grpSpPr>
      <p:sp>
        <p:nvSpPr>
          <p:cNvPr id="151" name="Mama wawa-ra puñuchin"/>
          <p:cNvSpPr txBox="1"/>
          <p:nvPr/>
        </p:nvSpPr>
        <p:spPr>
          <a:xfrm>
            <a:off x="241300" y="532866"/>
            <a:ext cx="4178300" cy="496368"/>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lgn="l" defTabSz="457200">
              <a:defRPr sz="2800">
                <a:solidFill>
                  <a:srgbClr val="2F1729"/>
                </a:solidFill>
                <a:latin typeface="Arial"/>
                <a:ea typeface="Arial"/>
                <a:cs typeface="Arial"/>
                <a:sym typeface="Arial"/>
              </a:defRPr>
            </a:lvl1pPr>
          </a:lstStyle>
          <a:p>
            <a:pPr/>
            <a:r>
              <a:t>Mama wawa-ra puñuchin</a:t>
            </a:r>
          </a:p>
        </p:txBody>
      </p:sp>
      <p:pic>
        <p:nvPicPr>
          <p:cNvPr id="152" name="url?sa=i&amp;rct=j&amp;q=nina+en+hamaca&amp;source=images&amp;cd=&amp;docid=TJVMuzVWz0n7MM&amp;tbnid=CSsecjb47G3MzM-&amp;ved=0CAUQjRw&amp;url=http%3A%2F%2Fwww.artelista.com%2Fobra%2F4899125152216744-canciondehamacaguaymi.html&amp;ei=0DS.png" descr="url?sa=i&amp;rct=j&amp;q=nina+en+hamaca&amp;source=images&amp;cd=&amp;docid=TJVMuzVWz0n7MM&amp;tbnid=CSsecjb47G3MzM-&amp;ved=0CAUQjRw&amp;url=http%3A%2F%2Fwww.artelista.com%2Fobra%2F4899125152216744-canciondehamacaguaymi.html&amp;ei=0DS.png"/>
          <p:cNvPicPr>
            <a:picLocks noChangeAspect="1"/>
          </p:cNvPicPr>
          <p:nvPr/>
        </p:nvPicPr>
        <p:blipFill>
          <a:blip r:embed="rId2">
            <a:extLst/>
          </a:blip>
          <a:stretch>
            <a:fillRect/>
          </a:stretch>
        </p:blipFill>
        <p:spPr>
          <a:xfrm>
            <a:off x="1783779" y="2463800"/>
            <a:ext cx="8256142" cy="6210300"/>
          </a:xfrm>
          <a:prstGeom prst="rect">
            <a:avLst/>
          </a:prstGeom>
          <a:ln w="12700">
            <a:miter lim="400000"/>
          </a:ln>
        </p:spPr>
      </p:pic>
      <p:sp>
        <p:nvSpPr>
          <p:cNvPr id="153" name="puñuna  to sleep"/>
          <p:cNvSpPr txBox="1"/>
          <p:nvPr/>
        </p:nvSpPr>
        <p:spPr>
          <a:xfrm>
            <a:off x="3822700" y="1129766"/>
            <a:ext cx="4178300" cy="496368"/>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lgn="l" defTabSz="457200">
              <a:defRPr sz="2800">
                <a:solidFill>
                  <a:srgbClr val="2F1729"/>
                </a:solidFill>
                <a:latin typeface="Arial"/>
                <a:ea typeface="Arial"/>
                <a:cs typeface="Arial"/>
                <a:sym typeface="Arial"/>
              </a:defRPr>
            </a:lvl1pPr>
          </a:lstStyle>
          <a:p>
            <a:pPr/>
            <a:r>
              <a:t>puñuna  to sleep</a:t>
            </a:r>
          </a:p>
        </p:txBody>
      </p:sp>
      <p:sp>
        <p:nvSpPr>
          <p:cNvPr id="154" name="puñuchina  to cause someone else to sleep; to put to bed"/>
          <p:cNvSpPr txBox="1"/>
          <p:nvPr/>
        </p:nvSpPr>
        <p:spPr>
          <a:xfrm>
            <a:off x="3771900" y="1599666"/>
            <a:ext cx="9398000" cy="496368"/>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lgn="l" defTabSz="457200">
              <a:defRPr sz="2800">
                <a:solidFill>
                  <a:srgbClr val="2F1729"/>
                </a:solidFill>
                <a:latin typeface="Arial"/>
                <a:ea typeface="Arial"/>
                <a:cs typeface="Arial"/>
                <a:sym typeface="Arial"/>
              </a:defRPr>
            </a:lvl1pPr>
          </a:lstStyle>
          <a:p>
            <a:pPr/>
            <a:r>
              <a:t>puñuchina  to cause someone else to sleep; to put to bed</a:t>
            </a:r>
          </a:p>
        </p:txBody>
      </p:sp>
    </p:spTree>
  </p:cSld>
  <p:clrMapOvr>
    <a:masterClrMapping/>
  </p:clrMapOvr>
  <p:transition xmlns:p14="http://schemas.microsoft.com/office/powerpoint/2010/main" spd="med" advClick="1"/>
</p:sld>
</file>

<file path=ppt/slides/slide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solidFill>
          <a:srgbClr val="FFF5EF"/>
        </a:solidFill>
      </p:bgPr>
    </p:bg>
    <p:spTree>
      <p:nvGrpSpPr>
        <p:cNvPr id="1" name=""/>
        <p:cNvGrpSpPr/>
        <p:nvPr/>
      </p:nvGrpSpPr>
      <p:grpSpPr>
        <a:xfrm>
          <a:off x="0" y="0"/>
          <a:ext cx="0" cy="0"/>
          <a:chOff x="0" y="0"/>
          <a:chExt cx="0" cy="0"/>
        </a:xfrm>
      </p:grpSpPr>
      <p:sp>
        <p:nvSpPr>
          <p:cNvPr id="156" name="Pita wawara puñuchin?"/>
          <p:cNvSpPr txBox="1"/>
          <p:nvPr/>
        </p:nvSpPr>
        <p:spPr>
          <a:xfrm>
            <a:off x="241300" y="532866"/>
            <a:ext cx="4178300" cy="496368"/>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lgn="l" defTabSz="457200">
              <a:defRPr sz="2800">
                <a:solidFill>
                  <a:srgbClr val="2F1729"/>
                </a:solidFill>
                <a:latin typeface="Arial"/>
                <a:ea typeface="Arial"/>
                <a:cs typeface="Arial"/>
                <a:sym typeface="Arial"/>
              </a:defRPr>
            </a:lvl1pPr>
          </a:lstStyle>
          <a:p>
            <a:pPr/>
            <a:r>
              <a:t>Pita wawara puñuchin?</a:t>
            </a:r>
          </a:p>
        </p:txBody>
      </p:sp>
      <p:pic>
        <p:nvPicPr>
          <p:cNvPr id="157" name="url?sa=i&amp;rct=j&amp;q=nina+en+hamaca&amp;source=images&amp;cd=&amp;docid=TJVMuzVWz0n7MM&amp;tbnid=CSsecjb47G3MzM-&amp;ved=0CAUQjRw&amp;url=http%3A%2F%2Fwww.artelista.com%2Fobra%2F4899125152216744-canciondehamacaguaymi.html&amp;ei=0DS.png" descr="url?sa=i&amp;rct=j&amp;q=nina+en+hamaca&amp;source=images&amp;cd=&amp;docid=TJVMuzVWz0n7MM&amp;tbnid=CSsecjb47G3MzM-&amp;ved=0CAUQjRw&amp;url=http%3A%2F%2Fwww.artelista.com%2Fobra%2F4899125152216744-canciondehamacaguaymi.html&amp;ei=0DS.png"/>
          <p:cNvPicPr>
            <a:picLocks noChangeAspect="1"/>
          </p:cNvPicPr>
          <p:nvPr/>
        </p:nvPicPr>
        <p:blipFill>
          <a:blip r:embed="rId2">
            <a:extLst/>
          </a:blip>
          <a:stretch>
            <a:fillRect/>
          </a:stretch>
        </p:blipFill>
        <p:spPr>
          <a:xfrm>
            <a:off x="1783779" y="2463800"/>
            <a:ext cx="8256142" cy="6210300"/>
          </a:xfrm>
          <a:prstGeom prst="rect">
            <a:avLst/>
          </a:prstGeom>
          <a:ln w="12700">
            <a:miter lim="400000"/>
          </a:ln>
        </p:spPr>
      </p:pic>
      <p:sp>
        <p:nvSpPr>
          <p:cNvPr id="158" name="Quote Bubble"/>
          <p:cNvSpPr/>
          <p:nvPr/>
        </p:nvSpPr>
        <p:spPr>
          <a:xfrm>
            <a:off x="5803900" y="1333500"/>
            <a:ext cx="4521200" cy="4258866"/>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547" y="0"/>
                </a:moveTo>
                <a:cubicBezTo>
                  <a:pt x="693" y="0"/>
                  <a:pt x="0" y="735"/>
                  <a:pt x="0" y="1642"/>
                </a:cubicBezTo>
                <a:lnTo>
                  <a:pt x="0" y="3124"/>
                </a:lnTo>
                <a:cubicBezTo>
                  <a:pt x="0" y="4031"/>
                  <a:pt x="693" y="4766"/>
                  <a:pt x="1547" y="4766"/>
                </a:cubicBezTo>
                <a:lnTo>
                  <a:pt x="9149" y="4766"/>
                </a:lnTo>
                <a:lnTo>
                  <a:pt x="2751" y="21600"/>
                </a:lnTo>
                <a:lnTo>
                  <a:pt x="10476" y="4766"/>
                </a:lnTo>
                <a:lnTo>
                  <a:pt x="20053" y="4766"/>
                </a:lnTo>
                <a:cubicBezTo>
                  <a:pt x="20907" y="4766"/>
                  <a:pt x="21600" y="4031"/>
                  <a:pt x="21600" y="3124"/>
                </a:cubicBezTo>
                <a:lnTo>
                  <a:pt x="21600" y="1642"/>
                </a:lnTo>
                <a:cubicBezTo>
                  <a:pt x="21600" y="735"/>
                  <a:pt x="20907" y="0"/>
                  <a:pt x="20053" y="0"/>
                </a:cubicBezTo>
                <a:lnTo>
                  <a:pt x="1547" y="0"/>
                </a:lnTo>
                <a:close/>
              </a:path>
            </a:pathLst>
          </a:custGeom>
          <a:solidFill>
            <a:srgbClr val="FFFFFF"/>
          </a:solidFill>
          <a:ln w="25400">
            <a:solidFill>
              <a:srgbClr val="000000"/>
            </a:solidFill>
            <a:miter lim="400000"/>
          </a:ln>
        </p:spPr>
        <p:txBody>
          <a:bodyPr lIns="50800" tIns="50800" rIns="50800" bIns="50800" anchor="ctr"/>
          <a:lstStyle/>
          <a:p>
            <a:pPr>
              <a:defRPr sz="4000">
                <a:solidFill>
                  <a:srgbClr val="FFFFFF"/>
                </a:solidFill>
                <a:effectLst>
                  <a:outerShdw sx="100000" sy="100000" kx="0" ky="0" algn="b" rotWithShape="0" blurRad="38100" dist="12700" dir="5400000">
                    <a:srgbClr val="000000">
                      <a:alpha val="50000"/>
                    </a:srgbClr>
                  </a:outerShdw>
                </a:effectLst>
              </a:defRPr>
            </a:pPr>
          </a:p>
        </p:txBody>
      </p:sp>
      <p:sp>
        <p:nvSpPr>
          <p:cNvPr id="159" name="Wawara puñu-chi-u-ni."/>
          <p:cNvSpPr txBox="1"/>
          <p:nvPr/>
        </p:nvSpPr>
        <p:spPr>
          <a:xfrm>
            <a:off x="6273800" y="1561566"/>
            <a:ext cx="4178300" cy="496368"/>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lgn="l" defTabSz="457200">
              <a:defRPr sz="2800">
                <a:solidFill>
                  <a:srgbClr val="2F1729"/>
                </a:solidFill>
                <a:latin typeface="Arial"/>
                <a:ea typeface="Arial"/>
                <a:cs typeface="Arial"/>
                <a:sym typeface="Arial"/>
              </a:defRPr>
            </a:lvl1pPr>
          </a:lstStyle>
          <a:p>
            <a:pPr/>
            <a:r>
              <a:t>Wawara puñu-chi-u-ni.</a:t>
            </a:r>
          </a:p>
        </p:txBody>
      </p:sp>
    </p:spTree>
  </p:cSld>
  <p:clrMapOvr>
    <a:masterClrMapping/>
  </p:clrMapOvr>
  <p:transition xmlns:p14="http://schemas.microsoft.com/office/powerpoint/2010/main" spd="med" advClick="1"/>
</p:sld>
</file>

<file path=ppt/theme/_rels/theme1.xml.rels><?xml version="1.0" encoding="UTF-8"?>
<Relationships xmlns="http://schemas.openxmlformats.org/package/2006/relationships"><Relationship Id="rId1" Type="http://schemas.openxmlformats.org/officeDocument/2006/relationships/image" Target="../media/image1.png"/></Relationships>

</file>

<file path=ppt/theme/_rels/theme2.xml.rels><?xml version="1.0" encoding="UTF-8"?>
<Relationships xmlns="http://schemas.openxmlformats.org/package/2006/relationships"><Relationship Id="rId1" Type="http://schemas.openxmlformats.org/officeDocument/2006/relationships/image" Target="../media/image2.png"/></Relationships>

</file>

<file path=ppt/theme/theme1.xml><?xml version="1.0" encoding="utf-8"?>
<a:theme xmlns:a="http://schemas.openxmlformats.org/drawingml/2006/main" xmlns:r="http://schemas.openxmlformats.org/officeDocument/2006/relationships" name="White">
  <a:themeElements>
    <a:clrScheme name="White">
      <a:dk1>
        <a:srgbClr val="000000"/>
      </a:dk1>
      <a:lt1>
        <a:srgbClr val="FFFFFF"/>
      </a:lt1>
      <a:dk2>
        <a:srgbClr val="53585F"/>
      </a:dk2>
      <a:lt2>
        <a:srgbClr val="DCDEE0"/>
      </a:lt2>
      <a:accent1>
        <a:srgbClr val="0365C0"/>
      </a:accent1>
      <a:accent2>
        <a:srgbClr val="00882B"/>
      </a:accent2>
      <a:accent3>
        <a:srgbClr val="DCBD23"/>
      </a:accent3>
      <a:accent4>
        <a:srgbClr val="DE6A10"/>
      </a:accent4>
      <a:accent5>
        <a:srgbClr val="C82506"/>
      </a:accent5>
      <a:accent6>
        <a:srgbClr val="773F9B"/>
      </a:accent6>
      <a:hlink>
        <a:srgbClr val="0000FF"/>
      </a:hlink>
      <a:folHlink>
        <a:srgbClr val="FF00FF"/>
      </a:folHlink>
    </a:clrScheme>
    <a:fontScheme name="White">
      <a:majorFont>
        <a:latin typeface="Gill Sans"/>
        <a:ea typeface="Gill Sans"/>
        <a:cs typeface="Gill Sans"/>
      </a:majorFont>
      <a:minorFont>
        <a:latin typeface="Gill Sans"/>
        <a:ea typeface="Gill Sans"/>
        <a:cs typeface="Gill Sans"/>
      </a:minorFont>
    </a:fontScheme>
    <a:fmtScheme name="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sx="100000" sy="100000" kx="0" ky="0" algn="b" rotWithShape="0" blurRad="38100" dist="25400" dir="5400000">
              <a:srgbClr val="000000">
                <a:alpha val="50000"/>
              </a:srgbClr>
            </a:outerShdw>
          </a:effectLst>
        </a:effectStyle>
        <a:effectStyle>
          <a:effectLst>
            <a:outerShdw sx="100000" sy="100000" kx="0" ky="0" algn="b" rotWithShape="0" blurRad="50800" dist="12700" dir="0">
              <a:srgbClr val="000000">
                <a:alpha val="50000"/>
              </a:srgbClr>
            </a:outerShdw>
          </a:effectLst>
        </a:effectStyle>
        <a:effectStyle>
          <a:effectLst>
            <a:outerShdw sx="100000" sy="100000" kx="0" ky="0" algn="b" rotWithShape="0" blurRad="38100" dist="25400" dir="5400000">
              <a:srgbClr val="000000">
                <a:alpha val="50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lipFill rotWithShape="1">
          <a:blip r:embed="rId1"/>
          <a:srcRect l="0" t="0" r="0" b="0"/>
          <a:tile tx="0" ty="0" sx="100000" sy="100000" flip="none" algn="tl"/>
        </a:blipFill>
        <a:ln w="12700" cap="flat">
          <a:noFill/>
          <a:miter lim="400000"/>
        </a:ln>
        <a:effectLst>
          <a:outerShdw sx="100000" sy="100000" kx="0" ky="0" algn="b" rotWithShape="0" blurRad="38100" dist="25400" dir="5400000">
            <a:srgbClr val="000000">
              <a:alpha val="50000"/>
            </a:srgbClr>
          </a:outerShdw>
        </a:effectLst>
        <a:sp3d/>
      </a:spPr>
      <a:bodyPr rot="0" spcFirstLastPara="1" vertOverflow="overflow" horzOverflow="overflow" vert="horz" wrap="square" lIns="50800" tIns="50800" rIns="50800" bIns="50800" numCol="1" spcCol="38100" rtlCol="0" anchor="ctr" upright="0">
        <a:spAutoFit/>
      </a:bodyPr>
      <a:lstStyle>
        <a:defPPr marL="0" marR="0" indent="0" algn="ctr" defTabSz="584200" rtl="0" fontAlgn="auto" latinLnBrk="0" hangingPunct="0">
          <a:lnSpc>
            <a:spcPct val="100000"/>
          </a:lnSpc>
          <a:spcBef>
            <a:spcPts val="0"/>
          </a:spcBef>
          <a:spcAft>
            <a:spcPts val="0"/>
          </a:spcAft>
          <a:buClrTx/>
          <a:buSzTx/>
          <a:buFontTx/>
          <a:buNone/>
          <a:tabLst/>
          <a:defRPr b="0" baseline="0" cap="none" i="0" spc="0" strike="noStrike" sz="4000" u="none" kumimoji="0" normalizeH="0">
            <a:ln>
              <a:noFill/>
            </a:ln>
            <a:solidFill>
              <a:srgbClr val="FFFFFF"/>
            </a:solidFill>
            <a:effectLst>
              <a:outerShdw sx="100000" sy="100000" kx="0" ky="0" algn="b" rotWithShape="0" blurRad="38100" dist="12700" dir="5400000">
                <a:srgbClr val="000000">
                  <a:alpha val="50000"/>
                </a:srgbClr>
              </a:outerShdw>
            </a:effectLst>
            <a:uFillTx/>
            <a:latin typeface="+mn-lt"/>
            <a:ea typeface="+mn-ea"/>
            <a:cs typeface="+mn-cs"/>
            <a:sym typeface="Gill Sans"/>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spDef>
    <a:lnDef>
      <a:spPr>
        <a:noFill/>
        <a:ln w="25400" cap="flat">
          <a:solidFill>
            <a:srgbClr val="000000"/>
          </a:solidFill>
          <a:prstDash val="solid"/>
          <a:miter lim="400000"/>
        </a:ln>
        <a:effectLst/>
        <a:sp3d/>
      </a:spPr>
      <a:bodyPr rot="0" spcFirstLastPara="1" vertOverflow="overflow" horzOverflow="overflow" vert="horz" wrap="square" lIns="91439" tIns="45719" rIns="91439" bIns="45719" numCol="1" spcCol="38100" rtlCol="0" anchor="t" upright="0">
        <a:noAutofit/>
      </a:bodyPr>
      <a:ls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upright="0">
        <a:spAutoFit/>
      </a:bodyPr>
      <a:lstStyle>
        <a:defPPr marL="0" marR="0" indent="0" algn="ctr" defTabSz="584200" rtl="0" fontAlgn="auto" latinLnBrk="0" hangingPunct="0">
          <a:lnSpc>
            <a:spcPct val="100000"/>
          </a:lnSpc>
          <a:spcBef>
            <a:spcPts val="0"/>
          </a:spcBef>
          <a:spcAft>
            <a:spcPts val="0"/>
          </a:spcAft>
          <a:buClrTx/>
          <a:buSzTx/>
          <a:buFontTx/>
          <a:buNone/>
          <a:tabLst/>
          <a:defRPr b="0" baseline="0" cap="none" i="0" spc="0" strike="noStrike" sz="4200" u="none" kumimoji="0" normalizeH="0">
            <a:ln>
              <a:noFill/>
            </a:ln>
            <a:solidFill>
              <a:srgbClr val="000000"/>
            </a:solidFill>
            <a:effectLst/>
            <a:uFillTx/>
            <a:latin typeface="+mn-lt"/>
            <a:ea typeface="+mn-ea"/>
            <a:cs typeface="+mn-cs"/>
            <a:sym typeface="Gill Sans"/>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txDef>
  </a:objectDefaults>
</a:theme>
</file>

<file path=ppt/theme/theme2.xml><?xml version="1.0" encoding="utf-8"?>
<a:theme xmlns:a="http://schemas.openxmlformats.org/drawingml/2006/main" xmlns:r="http://schemas.openxmlformats.org/officeDocument/2006/relationships" name="White">
  <a:themeElements>
    <a:clrScheme name="White">
      <a:dk1>
        <a:srgbClr val="000000"/>
      </a:dk1>
      <a:lt1>
        <a:srgbClr val="FFFFFF"/>
      </a:lt1>
      <a:dk2>
        <a:srgbClr val="53585F"/>
      </a:dk2>
      <a:lt2>
        <a:srgbClr val="DCDEE0"/>
      </a:lt2>
      <a:accent1>
        <a:srgbClr val="0365C0"/>
      </a:accent1>
      <a:accent2>
        <a:srgbClr val="00882B"/>
      </a:accent2>
      <a:accent3>
        <a:srgbClr val="DCBD23"/>
      </a:accent3>
      <a:accent4>
        <a:srgbClr val="DE6A10"/>
      </a:accent4>
      <a:accent5>
        <a:srgbClr val="C82506"/>
      </a:accent5>
      <a:accent6>
        <a:srgbClr val="773F9B"/>
      </a:accent6>
      <a:hlink>
        <a:srgbClr val="0000FF"/>
      </a:hlink>
      <a:folHlink>
        <a:srgbClr val="FF00FF"/>
      </a:folHlink>
    </a:clrScheme>
    <a:fontScheme name="White">
      <a:majorFont>
        <a:latin typeface="Gill Sans"/>
        <a:ea typeface="Gill Sans"/>
        <a:cs typeface="Gill Sans"/>
      </a:majorFont>
      <a:minorFont>
        <a:latin typeface="Gill Sans"/>
        <a:ea typeface="Gill Sans"/>
        <a:cs typeface="Gill Sans"/>
      </a:minorFont>
    </a:fontScheme>
    <a:fmtScheme name="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sx="100000" sy="100000" kx="0" ky="0" algn="b" rotWithShape="0" blurRad="38100" dist="25400" dir="5400000">
              <a:srgbClr val="000000">
                <a:alpha val="50000"/>
              </a:srgbClr>
            </a:outerShdw>
          </a:effectLst>
        </a:effectStyle>
        <a:effectStyle>
          <a:effectLst>
            <a:outerShdw sx="100000" sy="100000" kx="0" ky="0" algn="b" rotWithShape="0" blurRad="50800" dist="12700" dir="0">
              <a:srgbClr val="000000">
                <a:alpha val="50000"/>
              </a:srgbClr>
            </a:outerShdw>
          </a:effectLst>
        </a:effectStyle>
        <a:effectStyle>
          <a:effectLst>
            <a:outerShdw sx="100000" sy="100000" kx="0" ky="0" algn="b" rotWithShape="0" blurRad="38100" dist="25400" dir="5400000">
              <a:srgbClr val="000000">
                <a:alpha val="50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lipFill rotWithShape="1">
          <a:blip r:embed="rId1"/>
          <a:srcRect l="0" t="0" r="0" b="0"/>
          <a:tile tx="0" ty="0" sx="100000" sy="100000" flip="none" algn="tl"/>
        </a:blipFill>
        <a:ln w="12700" cap="flat">
          <a:noFill/>
          <a:miter lim="400000"/>
        </a:ln>
        <a:effectLst>
          <a:outerShdw sx="100000" sy="100000" kx="0" ky="0" algn="b" rotWithShape="0" blurRad="38100" dist="25400" dir="5400000">
            <a:srgbClr val="000000">
              <a:alpha val="50000"/>
            </a:srgbClr>
          </a:outerShdw>
        </a:effectLst>
        <a:sp3d/>
      </a:spPr>
      <a:bodyPr rot="0" spcFirstLastPara="1" vertOverflow="overflow" horzOverflow="overflow" vert="horz" wrap="square" lIns="50800" tIns="50800" rIns="50800" bIns="50800" numCol="1" spcCol="38100" rtlCol="0" anchor="ctr" upright="0">
        <a:spAutoFit/>
      </a:bodyPr>
      <a:lstStyle>
        <a:defPPr marL="0" marR="0" indent="0" algn="ctr" defTabSz="584200" rtl="0" fontAlgn="auto" latinLnBrk="0" hangingPunct="0">
          <a:lnSpc>
            <a:spcPct val="100000"/>
          </a:lnSpc>
          <a:spcBef>
            <a:spcPts val="0"/>
          </a:spcBef>
          <a:spcAft>
            <a:spcPts val="0"/>
          </a:spcAft>
          <a:buClrTx/>
          <a:buSzTx/>
          <a:buFontTx/>
          <a:buNone/>
          <a:tabLst/>
          <a:defRPr b="0" baseline="0" cap="none" i="0" spc="0" strike="noStrike" sz="4000" u="none" kumimoji="0" normalizeH="0">
            <a:ln>
              <a:noFill/>
            </a:ln>
            <a:solidFill>
              <a:srgbClr val="FFFFFF"/>
            </a:solidFill>
            <a:effectLst>
              <a:outerShdw sx="100000" sy="100000" kx="0" ky="0" algn="b" rotWithShape="0" blurRad="38100" dist="12700" dir="5400000">
                <a:srgbClr val="000000">
                  <a:alpha val="50000"/>
                </a:srgbClr>
              </a:outerShdw>
            </a:effectLst>
            <a:uFillTx/>
            <a:latin typeface="+mn-lt"/>
            <a:ea typeface="+mn-ea"/>
            <a:cs typeface="+mn-cs"/>
            <a:sym typeface="Gill Sans"/>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spDef>
    <a:lnDef>
      <a:spPr>
        <a:noFill/>
        <a:ln w="25400" cap="flat">
          <a:solidFill>
            <a:srgbClr val="000000"/>
          </a:solidFill>
          <a:prstDash val="solid"/>
          <a:miter lim="400000"/>
        </a:ln>
        <a:effectLst/>
        <a:sp3d/>
      </a:spPr>
      <a:bodyPr rot="0" spcFirstLastPara="1" vertOverflow="overflow" horzOverflow="overflow" vert="horz" wrap="square" lIns="91439" tIns="45719" rIns="91439" bIns="45719" numCol="1" spcCol="38100" rtlCol="0" anchor="t" upright="0">
        <a:noAutofit/>
      </a:bodyPr>
      <a:ls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upright="0">
        <a:spAutoFit/>
      </a:bodyPr>
      <a:lstStyle>
        <a:defPPr marL="0" marR="0" indent="0" algn="ctr" defTabSz="584200" rtl="0" fontAlgn="auto" latinLnBrk="0" hangingPunct="0">
          <a:lnSpc>
            <a:spcPct val="100000"/>
          </a:lnSpc>
          <a:spcBef>
            <a:spcPts val="0"/>
          </a:spcBef>
          <a:spcAft>
            <a:spcPts val="0"/>
          </a:spcAft>
          <a:buClrTx/>
          <a:buSzTx/>
          <a:buFontTx/>
          <a:buNone/>
          <a:tabLst/>
          <a:defRPr b="0" baseline="0" cap="none" i="0" spc="0" strike="noStrike" sz="4200" u="none" kumimoji="0" normalizeH="0">
            <a:ln>
              <a:noFill/>
            </a:ln>
            <a:solidFill>
              <a:srgbClr val="000000"/>
            </a:solidFill>
            <a:effectLst/>
            <a:uFillTx/>
            <a:latin typeface="+mn-lt"/>
            <a:ea typeface="+mn-ea"/>
            <a:cs typeface="+mn-cs"/>
            <a:sym typeface="Gill Sans"/>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txDef>
  </a:objectDefaults>
</a:theme>
</file>

<file path=docProps/app.xml><?xml version="1.0" encoding="utf-8"?>
<Properties xmlns="http://schemas.openxmlformats.org/officeDocument/2006/extended-properties" xmlns:vt="http://schemas.openxmlformats.org/officeDocument/2006/docPropsVTypes"/>
</file>

<file path=docProps/core.xml><?xml version="1.0" encoding="utf-8"?>
<cp:coreProperties xmlns:cp="http://schemas.openxmlformats.org/package/2006/metadata/core-properties" xmlns:dc="http://purl.org/dc/elements/1.1/" xmlns:dcterms="http://purl.org/dc/terms/" xmlns:xsi="http://www.w3.org/2001/XMLSchema-instance"/>
</file>