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media1.mov" ContentType="audio/unknown"/>
  <Override PartName="/ppt/media/media2.mov" ContentType="audio/unknown"/>
  <Override PartName="/ppt/media/media3.mov" ContentType="audio/unknown"/>
  <Override PartName="/ppt/media/media4.mov"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812800" y="0"/>
            <a:ext cx="15232066" cy="10160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17" name="Image"/>
          <p:cNvSpPr/>
          <p:nvPr>
            <p:ph type="pic" sz="half" idx="13"/>
          </p:nvPr>
        </p:nvSpPr>
        <p:spPr>
          <a:xfrm>
            <a:off x="7124700" y="1612900"/>
            <a:ext cx="4216400" cy="6328742"/>
          </a:xfrm>
          <a:prstGeom prst="rect">
            <a:avLst/>
          </a:prstGeom>
        </p:spPr>
        <p:txBody>
          <a:bodyPr lIns="91439" tIns="45719" rIns="91439" bIns="45719" anchor="t">
            <a:noAutofit/>
          </a:bodyPr>
          <a:lstStyle/>
          <a:p>
            <a:pPr/>
          </a:p>
        </p:txBody>
      </p:sp>
      <p:sp>
        <p:nvSpPr>
          <p:cNvPr id="118" name="Title Text"/>
          <p:cNvSpPr txBox="1"/>
          <p:nvPr>
            <p:ph type="title"/>
          </p:nvPr>
        </p:nvSpPr>
        <p:spPr>
          <a:xfrm>
            <a:off x="635000" y="1409700"/>
            <a:ext cx="5867400" cy="3302000"/>
          </a:xfrm>
          <a:prstGeom prst="rect">
            <a:avLst/>
          </a:prstGeom>
        </p:spPr>
        <p:txBody>
          <a:bodyPr anchor="b">
            <a:noAutofit/>
          </a:bodyPr>
          <a:lstStyle>
            <a:lvl1pPr>
              <a:defRPr sz="7000">
                <a:latin typeface="Gill Sans"/>
                <a:ea typeface="Gill Sans"/>
                <a:cs typeface="Gill Sans"/>
                <a:sym typeface="Gill Sans"/>
              </a:defRPr>
            </a:lvl1pPr>
          </a:lstStyle>
          <a:p>
            <a:pPr/>
            <a:r>
              <a:t>Title Text</a:t>
            </a:r>
          </a:p>
        </p:txBody>
      </p:sp>
      <p:sp>
        <p:nvSpPr>
          <p:cNvPr id="119" name="Body Level One…"/>
          <p:cNvSpPr txBox="1"/>
          <p:nvPr>
            <p:ph type="body" sz="quarter" idx="1"/>
          </p:nvPr>
        </p:nvSpPr>
        <p:spPr>
          <a:xfrm>
            <a:off x="635000" y="4787900"/>
            <a:ext cx="5867400" cy="3302000"/>
          </a:xfrm>
          <a:prstGeom prst="rect">
            <a:avLst/>
          </a:prstGeom>
        </p:spPr>
        <p:txBody>
          <a:bodyPr anchor="t">
            <a:noAutofit/>
          </a:bodyPr>
          <a:lstStyle>
            <a:lvl1pPr marL="0" indent="0" algn="ctr">
              <a:spcBef>
                <a:spcPts val="0"/>
              </a:spcBef>
              <a:buSzTx/>
              <a:buNone/>
              <a:defRPr sz="3400">
                <a:latin typeface="Gill Sans"/>
                <a:ea typeface="Gill Sans"/>
                <a:cs typeface="Gill Sans"/>
                <a:sym typeface="Gill Sans"/>
              </a:defRPr>
            </a:lvl1pPr>
            <a:lvl2pPr marL="0" indent="0" algn="ctr">
              <a:spcBef>
                <a:spcPts val="0"/>
              </a:spcBef>
              <a:buSzTx/>
              <a:buNone/>
              <a:defRPr sz="3400">
                <a:latin typeface="Gill Sans"/>
                <a:ea typeface="Gill Sans"/>
                <a:cs typeface="Gill Sans"/>
                <a:sym typeface="Gill Sans"/>
              </a:defRPr>
            </a:lvl2pPr>
            <a:lvl3pPr marL="0" indent="0" algn="ctr">
              <a:spcBef>
                <a:spcPts val="0"/>
              </a:spcBef>
              <a:buSzTx/>
              <a:buNone/>
              <a:defRPr sz="3400">
                <a:latin typeface="Gill Sans"/>
                <a:ea typeface="Gill Sans"/>
                <a:cs typeface="Gill Sans"/>
                <a:sym typeface="Gill Sans"/>
              </a:defRPr>
            </a:lvl3pPr>
            <a:lvl4pPr marL="0" indent="0" algn="ctr">
              <a:spcBef>
                <a:spcPts val="0"/>
              </a:spcBef>
              <a:buSzTx/>
              <a:buNone/>
              <a:defRPr sz="3400">
                <a:latin typeface="Gill Sans"/>
                <a:ea typeface="Gill Sans"/>
                <a:cs typeface="Gill Sans"/>
                <a:sym typeface="Gill Sans"/>
              </a:defRPr>
            </a:lvl4pPr>
            <a:lvl5pPr marL="0" indent="0" algn="ctr">
              <a:spcBef>
                <a:spcPts val="0"/>
              </a:spcBef>
              <a:buSzTx/>
              <a:buNone/>
              <a:defRPr sz="34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600" y="9258300"/>
            <a:ext cx="342900" cy="368300"/>
          </a:xfrm>
          <a:prstGeom prst="rect">
            <a:avLst/>
          </a:prstGeom>
        </p:spPr>
        <p:txBody>
          <a:bodyPr/>
          <a:lstStyle>
            <a:lvl1pPr>
              <a:defRPr>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652272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717800" y="635000"/>
            <a:ext cx="12357100" cy="8238067"/>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533900" y="2603500"/>
            <a:ext cx="942975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6947"/>
            <a:ext cx="6057901" cy="4040705"/>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6747"/>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76100" cy="798406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1.mov"/><Relationship Id="rId4" Type="http://schemas.microsoft.com/office/2007/relationships/media" Target="../media/media1.mov"/><Relationship Id="rId5" Type="http://schemas.openxmlformats.org/officeDocument/2006/relationships/image" Target="../media/image2.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4.mov"/><Relationship Id="rId4" Type="http://schemas.microsoft.com/office/2007/relationships/media" Target="../media/media4.mov"/><Relationship Id="rId5"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1.mov"/><Relationship Id="rId4" Type="http://schemas.microsoft.com/office/2007/relationships/media" Target="../media/media1.mov"/><Relationship Id="rId5"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1.mov"/><Relationship Id="rId4" Type="http://schemas.microsoft.com/office/2007/relationships/media" Target="../media/media1.mov"/><Relationship Id="rId5"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2.mov"/><Relationship Id="rId4" Type="http://schemas.microsoft.com/office/2007/relationships/media" Target="../media/media2.mov"/><Relationship Id="rId5"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2.mov"/><Relationship Id="rId4" Type="http://schemas.microsoft.com/office/2007/relationships/media" Target="../media/media2.mov"/><Relationship Id="rId5"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3.mov"/><Relationship Id="rId4" Type="http://schemas.microsoft.com/office/2007/relationships/media" Target="../media/media3.mov"/><Relationship Id="rId5"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3.mov"/><Relationship Id="rId4" Type="http://schemas.microsoft.com/office/2007/relationships/media" Target="../media/media3.mov"/><Relationship Id="rId5"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audio" Target="../media/media3.mov"/><Relationship Id="rId4" Type="http://schemas.microsoft.com/office/2007/relationships/media" Target="../media/media3.mov"/><Relationship Id="rId5"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29"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30"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131" name="all apani-1.mov" descr="all apani-1.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66700" y="2794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226" fill="hold"/>
                                        <p:tgtEl>
                                          <p:spTgt spid="13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3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71" name="dsc03903.tiff" descr="dsc03903.tiff"/>
          <p:cNvPicPr>
            <a:picLocks noChangeAspect="1"/>
          </p:cNvPicPr>
          <p:nvPr/>
        </p:nvPicPr>
        <p:blipFill>
          <a:blip r:embed="rId2">
            <a:extLst/>
          </a:blip>
          <a:stretch>
            <a:fillRect/>
          </a:stretch>
        </p:blipFill>
        <p:spPr>
          <a:xfrm>
            <a:off x="1103229" y="914400"/>
            <a:ext cx="10887242" cy="7289800"/>
          </a:xfrm>
          <a:prstGeom prst="rect">
            <a:avLst/>
          </a:prstGeom>
          <a:ln w="12700">
            <a:miter lim="400000"/>
          </a:ln>
        </p:spPr>
      </p:pic>
      <p:sp>
        <p:nvSpPr>
          <p:cNvPr id="172" name="Quote Bubble"/>
          <p:cNvSpPr/>
          <p:nvPr/>
        </p:nvSpPr>
        <p:spPr>
          <a:xfrm>
            <a:off x="2717800" y="355600"/>
            <a:ext cx="8686800" cy="340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191"/>
                  <a:pt x="0" y="2660"/>
                </a:cubicBezTo>
                <a:lnTo>
                  <a:pt x="0" y="4513"/>
                </a:lnTo>
                <a:cubicBezTo>
                  <a:pt x="0" y="5982"/>
                  <a:pt x="467" y="7173"/>
                  <a:pt x="1042" y="7173"/>
                </a:cubicBezTo>
                <a:lnTo>
                  <a:pt x="9361" y="7173"/>
                </a:lnTo>
                <a:lnTo>
                  <a:pt x="5495" y="21600"/>
                </a:lnTo>
                <a:lnTo>
                  <a:pt x="10152" y="7173"/>
                </a:lnTo>
                <a:lnTo>
                  <a:pt x="20558" y="7173"/>
                </a:lnTo>
                <a:cubicBezTo>
                  <a:pt x="21133" y="7173"/>
                  <a:pt x="21600" y="5982"/>
                  <a:pt x="21600" y="4513"/>
                </a:cubicBezTo>
                <a:lnTo>
                  <a:pt x="21600" y="2660"/>
                </a:lnTo>
                <a:cubicBezTo>
                  <a:pt x="21600" y="1191"/>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3" name="Rancia kariuna machasha warmiunara makanun?"/>
          <p:cNvSpPr txBox="1"/>
          <p:nvPr/>
        </p:nvSpPr>
        <p:spPr>
          <a:xfrm>
            <a:off x="3238500" y="634466"/>
            <a:ext cx="82804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Rancia kariuna machasha warmiunara makanun?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75" name="dsc03903.tiff" descr="dsc03903.tiff"/>
          <p:cNvPicPr>
            <a:picLocks noChangeAspect="1"/>
          </p:cNvPicPr>
          <p:nvPr/>
        </p:nvPicPr>
        <p:blipFill>
          <a:blip r:embed="rId2">
            <a:extLst/>
          </a:blip>
          <a:stretch>
            <a:fillRect/>
          </a:stretch>
        </p:blipFill>
        <p:spPr>
          <a:xfrm>
            <a:off x="1103229" y="914400"/>
            <a:ext cx="10887242" cy="7289800"/>
          </a:xfrm>
          <a:prstGeom prst="rect">
            <a:avLst/>
          </a:prstGeom>
          <a:ln w="12700">
            <a:miter lim="400000"/>
          </a:ln>
        </p:spPr>
      </p:pic>
      <p:sp>
        <p:nvSpPr>
          <p:cNvPr id="176" name="Quote Bubble"/>
          <p:cNvSpPr/>
          <p:nvPr/>
        </p:nvSpPr>
        <p:spPr>
          <a:xfrm>
            <a:off x="2717800" y="355600"/>
            <a:ext cx="8686800" cy="340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191"/>
                  <a:pt x="0" y="2660"/>
                </a:cubicBezTo>
                <a:lnTo>
                  <a:pt x="0" y="4513"/>
                </a:lnTo>
                <a:cubicBezTo>
                  <a:pt x="0" y="5982"/>
                  <a:pt x="467" y="7173"/>
                  <a:pt x="1042" y="7173"/>
                </a:cubicBezTo>
                <a:lnTo>
                  <a:pt x="9361" y="7173"/>
                </a:lnTo>
                <a:lnTo>
                  <a:pt x="5495" y="21600"/>
                </a:lnTo>
                <a:lnTo>
                  <a:pt x="10152" y="7173"/>
                </a:lnTo>
                <a:lnTo>
                  <a:pt x="20558" y="7173"/>
                </a:lnTo>
                <a:cubicBezTo>
                  <a:pt x="21133" y="7173"/>
                  <a:pt x="21600" y="5982"/>
                  <a:pt x="21600" y="4513"/>
                </a:cubicBezTo>
                <a:lnTo>
                  <a:pt x="21600" y="2660"/>
                </a:lnTo>
                <a:cubicBezTo>
                  <a:pt x="21600" y="1191"/>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 name="Kangunak-pi sagra apaya tianzhu?"/>
          <p:cNvSpPr txBox="1"/>
          <p:nvPr/>
        </p:nvSpPr>
        <p:spPr>
          <a:xfrm>
            <a:off x="3238500" y="748766"/>
            <a:ext cx="69342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Kangunak-pi sagra apaya tianzhu?</a:t>
            </a:r>
          </a:p>
        </p:txBody>
      </p:sp>
      <p:pic>
        <p:nvPicPr>
          <p:cNvPr id="178" name="sagra apaya-1.mov" descr="sagra apaya-1.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368300" y="3683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551" fill="hold"/>
                                        <p:tgtEl>
                                          <p:spTgt spid="178"/>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7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80" name="dsc03903.tiff" descr="dsc03903.tiff"/>
          <p:cNvPicPr>
            <a:picLocks noChangeAspect="1"/>
          </p:cNvPicPr>
          <p:nvPr/>
        </p:nvPicPr>
        <p:blipFill>
          <a:blip r:embed="rId2">
            <a:extLst/>
          </a:blip>
          <a:stretch>
            <a:fillRect/>
          </a:stretch>
        </p:blipFill>
        <p:spPr>
          <a:xfrm>
            <a:off x="1103229" y="914400"/>
            <a:ext cx="10887242" cy="7289800"/>
          </a:xfrm>
          <a:prstGeom prst="rect">
            <a:avLst/>
          </a:prstGeom>
          <a:ln w="12700">
            <a:miter lim="400000"/>
          </a:ln>
        </p:spPr>
      </p:pic>
      <p:sp>
        <p:nvSpPr>
          <p:cNvPr id="181" name="Quote Bubble"/>
          <p:cNvSpPr/>
          <p:nvPr/>
        </p:nvSpPr>
        <p:spPr>
          <a:xfrm>
            <a:off x="2717800" y="355600"/>
            <a:ext cx="8686800" cy="340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191"/>
                  <a:pt x="0" y="2660"/>
                </a:cubicBezTo>
                <a:lnTo>
                  <a:pt x="0" y="4513"/>
                </a:lnTo>
                <a:cubicBezTo>
                  <a:pt x="0" y="5982"/>
                  <a:pt x="467" y="7173"/>
                  <a:pt x="1042" y="7173"/>
                </a:cubicBezTo>
                <a:lnTo>
                  <a:pt x="9361" y="7173"/>
                </a:lnTo>
                <a:lnTo>
                  <a:pt x="5495" y="21600"/>
                </a:lnTo>
                <a:lnTo>
                  <a:pt x="10152" y="7173"/>
                </a:lnTo>
                <a:lnTo>
                  <a:pt x="20558" y="7173"/>
                </a:lnTo>
                <a:cubicBezTo>
                  <a:pt x="21133" y="7173"/>
                  <a:pt x="21600" y="5982"/>
                  <a:pt x="21600" y="4513"/>
                </a:cubicBezTo>
                <a:lnTo>
                  <a:pt x="21600" y="2660"/>
                </a:lnTo>
                <a:cubicBezTo>
                  <a:pt x="21600" y="1191"/>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 name="Kanguna kariuna kai manda kari kwinta yapa killachinun?"/>
          <p:cNvSpPr txBox="1"/>
          <p:nvPr/>
        </p:nvSpPr>
        <p:spPr>
          <a:xfrm>
            <a:off x="3238500" y="545566"/>
            <a:ext cx="8280400"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Kanguna kariuna kai manda kari kwinta yapa killachinun?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84" name="dsc03903.tiff" descr="dsc03903.tiff"/>
          <p:cNvPicPr>
            <a:picLocks noChangeAspect="1"/>
          </p:cNvPicPr>
          <p:nvPr/>
        </p:nvPicPr>
        <p:blipFill>
          <a:blip r:embed="rId2">
            <a:extLst/>
          </a:blip>
          <a:stretch>
            <a:fillRect/>
          </a:stretch>
        </p:blipFill>
        <p:spPr>
          <a:xfrm>
            <a:off x="1058779" y="2690220"/>
            <a:ext cx="10887242" cy="7289801"/>
          </a:xfrm>
          <a:prstGeom prst="rect">
            <a:avLst/>
          </a:prstGeom>
          <a:ln w="12700">
            <a:miter lim="400000"/>
          </a:ln>
        </p:spPr>
      </p:pic>
      <p:sp>
        <p:nvSpPr>
          <p:cNvPr id="185" name="Quote Bubble"/>
          <p:cNvSpPr/>
          <p:nvPr/>
        </p:nvSpPr>
        <p:spPr>
          <a:xfrm>
            <a:off x="3422988" y="2324475"/>
            <a:ext cx="8686801"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408"/>
                  <a:pt x="0" y="3144"/>
                </a:cubicBezTo>
                <a:lnTo>
                  <a:pt x="0" y="5336"/>
                </a:lnTo>
                <a:cubicBezTo>
                  <a:pt x="0" y="7073"/>
                  <a:pt x="467" y="8480"/>
                  <a:pt x="1042" y="8480"/>
                </a:cubicBezTo>
                <a:lnTo>
                  <a:pt x="8457" y="8480"/>
                </a:lnTo>
                <a:lnTo>
                  <a:pt x="3226" y="21600"/>
                </a:lnTo>
                <a:lnTo>
                  <a:pt x="9504" y="8480"/>
                </a:lnTo>
                <a:lnTo>
                  <a:pt x="20558" y="8480"/>
                </a:lnTo>
                <a:cubicBezTo>
                  <a:pt x="21133" y="8480"/>
                  <a:pt x="21600" y="7073"/>
                  <a:pt x="21600" y="5336"/>
                </a:cubicBezTo>
                <a:lnTo>
                  <a:pt x="21600" y="3144"/>
                </a:lnTo>
                <a:cubicBezTo>
                  <a:pt x="21600" y="1408"/>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 name="Chi iyailla kausangui.  Kungarina mangui.  Allichina manguichi."/>
          <p:cNvSpPr txBox="1"/>
          <p:nvPr/>
        </p:nvSpPr>
        <p:spPr>
          <a:xfrm>
            <a:off x="3840885" y="2414044"/>
            <a:ext cx="8280401"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Chi iyailla kausangui.  Kungarina mangui.  Allichina manguichi.</a:t>
            </a:r>
          </a:p>
        </p:txBody>
      </p:sp>
      <p:sp>
        <p:nvSpPr>
          <p:cNvPr id="187" name="Resentment…"/>
          <p:cNvSpPr txBox="1"/>
          <p:nvPr/>
        </p:nvSpPr>
        <p:spPr>
          <a:xfrm>
            <a:off x="1029344" y="-72461"/>
            <a:ext cx="11378259" cy="1961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2F1729"/>
                </a:solidFill>
                <a:latin typeface="Arial"/>
                <a:ea typeface="Arial"/>
                <a:cs typeface="Arial"/>
                <a:sym typeface="Arial"/>
              </a:defRPr>
            </a:pPr>
            <a:r>
              <a:t>Resentment</a:t>
            </a:r>
          </a:p>
          <a:p>
            <a:pPr algn="l" defTabSz="457200">
              <a:defRPr sz="1800">
                <a:solidFill>
                  <a:srgbClr val="2F1729"/>
                </a:solidFill>
                <a:latin typeface="Arial"/>
                <a:ea typeface="Arial"/>
                <a:cs typeface="Arial"/>
                <a:sym typeface="Arial"/>
              </a:defRPr>
            </a:pPr>
          </a:p>
          <a:p>
            <a:pPr algn="l" defTabSz="457200">
              <a:defRPr sz="1800">
                <a:solidFill>
                  <a:srgbClr val="2F1729"/>
                </a:solidFill>
                <a:latin typeface="Arial"/>
                <a:ea typeface="Arial"/>
                <a:cs typeface="Arial"/>
                <a:sym typeface="Arial"/>
              </a:defRPr>
            </a:pPr>
            <a:r>
              <a:t>There is no Kichwa word for “resentment.”  The idea of resentment is expressed as “chi iyailla kausana" which literally means living with the same thought or living fixated on the same thought.   Thus the phrase might seem to have a broader meaning than the English resentment.  However the phrase is generally not used in a positive sense.  Hence it usually refers to a fixation on some angry memory and is thus close to the English word resentment.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89" name="dsc03903.tiff" descr="dsc03903.tiff"/>
          <p:cNvPicPr>
            <a:picLocks noChangeAspect="1"/>
          </p:cNvPicPr>
          <p:nvPr/>
        </p:nvPicPr>
        <p:blipFill>
          <a:blip r:embed="rId2">
            <a:extLst/>
          </a:blip>
          <a:stretch>
            <a:fillRect/>
          </a:stretch>
        </p:blipFill>
        <p:spPr>
          <a:xfrm>
            <a:off x="1058779" y="2690220"/>
            <a:ext cx="10887242" cy="7289801"/>
          </a:xfrm>
          <a:prstGeom prst="rect">
            <a:avLst/>
          </a:prstGeom>
          <a:ln w="12700">
            <a:miter lim="400000"/>
          </a:ln>
        </p:spPr>
      </p:pic>
      <p:sp>
        <p:nvSpPr>
          <p:cNvPr id="190" name="Quote Bubble"/>
          <p:cNvSpPr/>
          <p:nvPr/>
        </p:nvSpPr>
        <p:spPr>
          <a:xfrm>
            <a:off x="3422988" y="2324475"/>
            <a:ext cx="8686801"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408"/>
                  <a:pt x="0" y="3144"/>
                </a:cubicBezTo>
                <a:lnTo>
                  <a:pt x="0" y="5336"/>
                </a:lnTo>
                <a:cubicBezTo>
                  <a:pt x="0" y="7073"/>
                  <a:pt x="467" y="8480"/>
                  <a:pt x="1042" y="8480"/>
                </a:cubicBezTo>
                <a:lnTo>
                  <a:pt x="8457" y="8480"/>
                </a:lnTo>
                <a:lnTo>
                  <a:pt x="3226" y="21600"/>
                </a:lnTo>
                <a:lnTo>
                  <a:pt x="9504" y="8480"/>
                </a:lnTo>
                <a:lnTo>
                  <a:pt x="20558" y="8480"/>
                </a:lnTo>
                <a:cubicBezTo>
                  <a:pt x="21133" y="8480"/>
                  <a:pt x="21600" y="7073"/>
                  <a:pt x="21600" y="5336"/>
                </a:cubicBezTo>
                <a:lnTo>
                  <a:pt x="21600" y="3144"/>
                </a:lnTo>
                <a:cubicBezTo>
                  <a:pt x="21600" y="1408"/>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 name="Chi iyailla kausangui.  Kungarina mangui.  Allichina manguichi."/>
          <p:cNvSpPr txBox="1"/>
          <p:nvPr/>
        </p:nvSpPr>
        <p:spPr>
          <a:xfrm>
            <a:off x="3840885" y="2414044"/>
            <a:ext cx="8280401"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Chi iyailla kausangui.  Kungarina mangui.  Allichina manguichi.</a:t>
            </a:r>
          </a:p>
        </p:txBody>
      </p:sp>
      <p:sp>
        <p:nvSpPr>
          <p:cNvPr id="192" name="Forgiveness…"/>
          <p:cNvSpPr txBox="1"/>
          <p:nvPr/>
        </p:nvSpPr>
        <p:spPr>
          <a:xfrm>
            <a:off x="1029344" y="127845"/>
            <a:ext cx="11378259" cy="22277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2F1729"/>
                </a:solidFill>
                <a:latin typeface="Arial"/>
                <a:ea typeface="Arial"/>
                <a:cs typeface="Arial"/>
                <a:sym typeface="Arial"/>
              </a:defRPr>
            </a:pPr>
            <a:r>
              <a:t>Forgiveness</a:t>
            </a:r>
          </a:p>
          <a:p>
            <a:pPr algn="l" defTabSz="457200">
              <a:defRPr sz="1800">
                <a:solidFill>
                  <a:srgbClr val="2F1729"/>
                </a:solidFill>
                <a:latin typeface="Arial"/>
                <a:ea typeface="Arial"/>
                <a:cs typeface="Arial"/>
                <a:sym typeface="Arial"/>
              </a:defRPr>
            </a:pPr>
          </a:p>
          <a:p>
            <a:pPr algn="l" defTabSz="457200">
              <a:defRPr sz="1800">
                <a:solidFill>
                  <a:srgbClr val="2F1729"/>
                </a:solidFill>
                <a:latin typeface="Arial"/>
                <a:ea typeface="Arial"/>
                <a:cs typeface="Arial"/>
                <a:sym typeface="Arial"/>
              </a:defRPr>
            </a:pPr>
            <a:r>
              <a:t>There is also no Kichwa word for forgiveness because “forgiveness” as we know it in English is not a universal idea hard wired into our biology but rather a historical particular concept that has developed in European languages over the course of Christian history.  The word “kishpichina” was adapted or introduced by Christian missionaries to cover the meaning of “forgiveness”.  However it has not really caught on in this sense.  Instead the word kungarina “to forget” is used to cover some of the semantic range covered by the English term “forgiveness.”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94" name="dsc03903.tiff" descr="dsc03903.tiff"/>
          <p:cNvPicPr>
            <a:picLocks noChangeAspect="1"/>
          </p:cNvPicPr>
          <p:nvPr/>
        </p:nvPicPr>
        <p:blipFill>
          <a:blip r:embed="rId2">
            <a:extLst/>
          </a:blip>
          <a:stretch>
            <a:fillRect/>
          </a:stretch>
        </p:blipFill>
        <p:spPr>
          <a:xfrm>
            <a:off x="1058779" y="2690220"/>
            <a:ext cx="10887242" cy="7289801"/>
          </a:xfrm>
          <a:prstGeom prst="rect">
            <a:avLst/>
          </a:prstGeom>
          <a:ln w="12700">
            <a:miter lim="400000"/>
          </a:ln>
        </p:spPr>
      </p:pic>
      <p:sp>
        <p:nvSpPr>
          <p:cNvPr id="195" name="Quote Bubble"/>
          <p:cNvSpPr/>
          <p:nvPr/>
        </p:nvSpPr>
        <p:spPr>
          <a:xfrm>
            <a:off x="3422988" y="2324475"/>
            <a:ext cx="8686801"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408"/>
                  <a:pt x="0" y="3144"/>
                </a:cubicBezTo>
                <a:lnTo>
                  <a:pt x="0" y="5336"/>
                </a:lnTo>
                <a:cubicBezTo>
                  <a:pt x="0" y="7073"/>
                  <a:pt x="467" y="8480"/>
                  <a:pt x="1042" y="8480"/>
                </a:cubicBezTo>
                <a:lnTo>
                  <a:pt x="8457" y="8480"/>
                </a:lnTo>
                <a:lnTo>
                  <a:pt x="3226" y="21600"/>
                </a:lnTo>
                <a:lnTo>
                  <a:pt x="9504" y="8480"/>
                </a:lnTo>
                <a:lnTo>
                  <a:pt x="20558" y="8480"/>
                </a:lnTo>
                <a:cubicBezTo>
                  <a:pt x="21133" y="8480"/>
                  <a:pt x="21600" y="7073"/>
                  <a:pt x="21600" y="5336"/>
                </a:cubicBezTo>
                <a:lnTo>
                  <a:pt x="21600" y="3144"/>
                </a:lnTo>
                <a:cubicBezTo>
                  <a:pt x="21600" y="1408"/>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6" name="Chi iyailla kausangui.  Kungarina mangui.  Allichina manguichi."/>
          <p:cNvSpPr txBox="1"/>
          <p:nvPr/>
        </p:nvSpPr>
        <p:spPr>
          <a:xfrm>
            <a:off x="3840885" y="2414044"/>
            <a:ext cx="8280401"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Chi iyailla kausangui.  Kungarina mangui.  Allichina manguichi.</a:t>
            </a:r>
          </a:p>
        </p:txBody>
      </p:sp>
      <p:sp>
        <p:nvSpPr>
          <p:cNvPr id="197" name="Allichina: to make right…"/>
          <p:cNvSpPr txBox="1"/>
          <p:nvPr/>
        </p:nvSpPr>
        <p:spPr>
          <a:xfrm>
            <a:off x="1029344" y="661245"/>
            <a:ext cx="11378259" cy="1160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2F1729"/>
                </a:solidFill>
                <a:latin typeface="Arial"/>
                <a:ea typeface="Arial"/>
                <a:cs typeface="Arial"/>
                <a:sym typeface="Arial"/>
              </a:defRPr>
            </a:pPr>
            <a:r>
              <a:t>Allichina: to make right</a:t>
            </a:r>
          </a:p>
          <a:p>
            <a:pPr algn="l" defTabSz="457200">
              <a:defRPr sz="1800">
                <a:solidFill>
                  <a:srgbClr val="2F1729"/>
                </a:solidFill>
                <a:latin typeface="Arial"/>
                <a:ea typeface="Arial"/>
                <a:cs typeface="Arial"/>
                <a:sym typeface="Arial"/>
              </a:defRPr>
            </a:pPr>
          </a:p>
          <a:p>
            <a:pPr algn="l" defTabSz="457200">
              <a:defRPr sz="1800">
                <a:solidFill>
                  <a:srgbClr val="2F1729"/>
                </a:solidFill>
                <a:latin typeface="Arial"/>
                <a:ea typeface="Arial"/>
                <a:cs typeface="Arial"/>
                <a:sym typeface="Arial"/>
              </a:defRPr>
            </a:pPr>
            <a:r>
              <a:t>To approximate the notion of forgiveness we would also need to include the word allichina.  Allichina means to come to an arrangement where compensation is received or both parties are satisfied with the correction.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99" name="dsc03903.tiff" descr="dsc03903.tiff"/>
          <p:cNvPicPr>
            <a:picLocks noChangeAspect="1"/>
          </p:cNvPicPr>
          <p:nvPr/>
        </p:nvPicPr>
        <p:blipFill>
          <a:blip r:embed="rId2">
            <a:extLst/>
          </a:blip>
          <a:stretch>
            <a:fillRect/>
          </a:stretch>
        </p:blipFill>
        <p:spPr>
          <a:xfrm>
            <a:off x="1058779" y="2690220"/>
            <a:ext cx="10887242" cy="7289801"/>
          </a:xfrm>
          <a:prstGeom prst="rect">
            <a:avLst/>
          </a:prstGeom>
          <a:ln w="12700">
            <a:miter lim="400000"/>
          </a:ln>
        </p:spPr>
      </p:pic>
      <p:sp>
        <p:nvSpPr>
          <p:cNvPr id="200" name="Quote Bubble"/>
          <p:cNvSpPr/>
          <p:nvPr/>
        </p:nvSpPr>
        <p:spPr>
          <a:xfrm>
            <a:off x="3422988" y="2324475"/>
            <a:ext cx="8686801"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408"/>
                  <a:pt x="0" y="3144"/>
                </a:cubicBezTo>
                <a:lnTo>
                  <a:pt x="0" y="5336"/>
                </a:lnTo>
                <a:cubicBezTo>
                  <a:pt x="0" y="7073"/>
                  <a:pt x="467" y="8480"/>
                  <a:pt x="1042" y="8480"/>
                </a:cubicBezTo>
                <a:lnTo>
                  <a:pt x="8457" y="8480"/>
                </a:lnTo>
                <a:lnTo>
                  <a:pt x="3226" y="21600"/>
                </a:lnTo>
                <a:lnTo>
                  <a:pt x="9504" y="8480"/>
                </a:lnTo>
                <a:lnTo>
                  <a:pt x="20558" y="8480"/>
                </a:lnTo>
                <a:cubicBezTo>
                  <a:pt x="21133" y="8480"/>
                  <a:pt x="21600" y="7073"/>
                  <a:pt x="21600" y="5336"/>
                </a:cubicBezTo>
                <a:lnTo>
                  <a:pt x="21600" y="3144"/>
                </a:lnTo>
                <a:cubicBezTo>
                  <a:pt x="21600" y="1408"/>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1" name="Imasnara tuparingui kan kausashka llaktai?"/>
          <p:cNvSpPr txBox="1"/>
          <p:nvPr/>
        </p:nvSpPr>
        <p:spPr>
          <a:xfrm>
            <a:off x="3840885" y="2414578"/>
            <a:ext cx="8280401"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Imasnara tuparingui kan kausashka llaktai?</a:t>
            </a:r>
          </a:p>
        </p:txBody>
      </p:sp>
      <p:sp>
        <p:nvSpPr>
          <p:cNvPr id="202" name="Como se encuentran alla donde vives?  Llamando por teléfono"/>
          <p:cNvSpPr txBox="1"/>
          <p:nvPr/>
        </p:nvSpPr>
        <p:spPr>
          <a:xfrm>
            <a:off x="1029344" y="1061295"/>
            <a:ext cx="11378259" cy="360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800">
                <a:solidFill>
                  <a:srgbClr val="2F1729"/>
                </a:solidFill>
                <a:latin typeface="Arial"/>
                <a:ea typeface="Arial"/>
                <a:cs typeface="Arial"/>
                <a:sym typeface="Arial"/>
              </a:defRPr>
            </a:lvl1pPr>
          </a:lstStyle>
          <a:p>
            <a:pPr/>
            <a:r>
              <a:t>Como se encuentran alla donde vives?  Llamando por teléfono</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204" name="dsc03903.tiff" descr="dsc03903.tiff"/>
          <p:cNvPicPr>
            <a:picLocks noChangeAspect="1"/>
          </p:cNvPicPr>
          <p:nvPr/>
        </p:nvPicPr>
        <p:blipFill>
          <a:blip r:embed="rId2">
            <a:extLst/>
          </a:blip>
          <a:stretch>
            <a:fillRect/>
          </a:stretch>
        </p:blipFill>
        <p:spPr>
          <a:xfrm>
            <a:off x="1058779" y="2690220"/>
            <a:ext cx="10887242" cy="7289801"/>
          </a:xfrm>
          <a:prstGeom prst="rect">
            <a:avLst/>
          </a:prstGeom>
          <a:ln w="12700">
            <a:miter lim="400000"/>
          </a:ln>
        </p:spPr>
      </p:pic>
      <p:sp>
        <p:nvSpPr>
          <p:cNvPr id="205" name="Quote Bubble"/>
          <p:cNvSpPr/>
          <p:nvPr/>
        </p:nvSpPr>
        <p:spPr>
          <a:xfrm>
            <a:off x="3422988" y="2324475"/>
            <a:ext cx="8686801"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408"/>
                  <a:pt x="0" y="3144"/>
                </a:cubicBezTo>
                <a:lnTo>
                  <a:pt x="0" y="5336"/>
                </a:lnTo>
                <a:cubicBezTo>
                  <a:pt x="0" y="7073"/>
                  <a:pt x="467" y="8480"/>
                  <a:pt x="1042" y="8480"/>
                </a:cubicBezTo>
                <a:lnTo>
                  <a:pt x="8457" y="8480"/>
                </a:lnTo>
                <a:lnTo>
                  <a:pt x="3226" y="21600"/>
                </a:lnTo>
                <a:lnTo>
                  <a:pt x="9504" y="8480"/>
                </a:lnTo>
                <a:lnTo>
                  <a:pt x="20558" y="8480"/>
                </a:lnTo>
                <a:cubicBezTo>
                  <a:pt x="21133" y="8480"/>
                  <a:pt x="21600" y="7073"/>
                  <a:pt x="21600" y="5336"/>
                </a:cubicBezTo>
                <a:lnTo>
                  <a:pt x="21600" y="3144"/>
                </a:lnTo>
                <a:cubicBezTo>
                  <a:pt x="21600" y="1408"/>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 name="Imasna kausaujta shamungui kan kausaushka llaktamanda?   Como pasaron alla donde viven"/>
          <p:cNvSpPr txBox="1"/>
          <p:nvPr/>
        </p:nvSpPr>
        <p:spPr>
          <a:xfrm>
            <a:off x="3840885" y="2414044"/>
            <a:ext cx="8280401"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Imasna kausaujta shamungui kan kausaushka llaktamanda?   Como pasaron alla donde viven</a:t>
            </a:r>
          </a:p>
        </p:txBody>
      </p:sp>
      <p:sp>
        <p:nvSpPr>
          <p:cNvPr id="207" name="Como se encuentran allá donde vives?  Llamando por teléfono"/>
          <p:cNvSpPr txBox="1"/>
          <p:nvPr/>
        </p:nvSpPr>
        <p:spPr>
          <a:xfrm>
            <a:off x="1029344" y="1061295"/>
            <a:ext cx="11378259" cy="360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800">
                <a:solidFill>
                  <a:srgbClr val="2F1729"/>
                </a:solidFill>
                <a:latin typeface="Arial"/>
                <a:ea typeface="Arial"/>
                <a:cs typeface="Arial"/>
                <a:sym typeface="Arial"/>
              </a:defRPr>
            </a:lvl1pPr>
          </a:lstStyle>
          <a:p>
            <a:pPr/>
            <a:r>
              <a:t>Como se encuentran allá donde vives?  Llamando por teléfono</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209" name="dsc03903.tiff" descr="dsc03903.tiff"/>
          <p:cNvPicPr>
            <a:picLocks noChangeAspect="1"/>
          </p:cNvPicPr>
          <p:nvPr/>
        </p:nvPicPr>
        <p:blipFill>
          <a:blip r:embed="rId2">
            <a:extLst/>
          </a:blip>
          <a:stretch>
            <a:fillRect/>
          </a:stretch>
        </p:blipFill>
        <p:spPr>
          <a:xfrm>
            <a:off x="1058779" y="2690220"/>
            <a:ext cx="10887242" cy="7289801"/>
          </a:xfrm>
          <a:prstGeom prst="rect">
            <a:avLst/>
          </a:prstGeom>
          <a:ln w="12700">
            <a:miter lim="400000"/>
          </a:ln>
        </p:spPr>
      </p:pic>
      <p:sp>
        <p:nvSpPr>
          <p:cNvPr id="210" name="Quote Bubble"/>
          <p:cNvSpPr/>
          <p:nvPr/>
        </p:nvSpPr>
        <p:spPr>
          <a:xfrm>
            <a:off x="3422988" y="2324475"/>
            <a:ext cx="8686801"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408"/>
                  <a:pt x="0" y="3144"/>
                </a:cubicBezTo>
                <a:lnTo>
                  <a:pt x="0" y="5336"/>
                </a:lnTo>
                <a:cubicBezTo>
                  <a:pt x="0" y="7073"/>
                  <a:pt x="467" y="8480"/>
                  <a:pt x="1042" y="8480"/>
                </a:cubicBezTo>
                <a:lnTo>
                  <a:pt x="8457" y="8480"/>
                </a:lnTo>
                <a:lnTo>
                  <a:pt x="3226" y="21600"/>
                </a:lnTo>
                <a:lnTo>
                  <a:pt x="9504" y="8480"/>
                </a:lnTo>
                <a:lnTo>
                  <a:pt x="20558" y="8480"/>
                </a:lnTo>
                <a:cubicBezTo>
                  <a:pt x="21133" y="8480"/>
                  <a:pt x="21600" y="7073"/>
                  <a:pt x="21600" y="5336"/>
                </a:cubicBezTo>
                <a:lnTo>
                  <a:pt x="21600" y="3144"/>
                </a:lnTo>
                <a:cubicBezTo>
                  <a:pt x="21600" y="1408"/>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 name="Alillla allilla ñuka wawaunandi allilla kausajmi kaima kanguna pasiasha rikungak paktamuni.   Imasna kasuajta paktamungui?  viven"/>
          <p:cNvSpPr txBox="1"/>
          <p:nvPr/>
        </p:nvSpPr>
        <p:spPr>
          <a:xfrm>
            <a:off x="3840885" y="2210844"/>
            <a:ext cx="8280401" cy="1309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Alillla allilla ñuka wawaunandi allilla kausajmi kaima kanguna pasiasha rikungak paktamuni.   Imasna kasuajta paktamungui?  viven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213" name="dsc03903.tiff" descr="dsc03903.tiff"/>
          <p:cNvPicPr>
            <a:picLocks noChangeAspect="1"/>
          </p:cNvPicPr>
          <p:nvPr/>
        </p:nvPicPr>
        <p:blipFill>
          <a:blip r:embed="rId2">
            <a:extLst/>
          </a:blip>
          <a:stretch>
            <a:fillRect/>
          </a:stretch>
        </p:blipFill>
        <p:spPr>
          <a:xfrm>
            <a:off x="1058779" y="2690220"/>
            <a:ext cx="10887242" cy="7289801"/>
          </a:xfrm>
          <a:prstGeom prst="rect">
            <a:avLst/>
          </a:prstGeom>
          <a:ln w="12700">
            <a:miter lim="400000"/>
          </a:ln>
        </p:spPr>
      </p:pic>
      <p:sp>
        <p:nvSpPr>
          <p:cNvPr id="214" name="Quote Bubble"/>
          <p:cNvSpPr/>
          <p:nvPr/>
        </p:nvSpPr>
        <p:spPr>
          <a:xfrm>
            <a:off x="3422988" y="2324475"/>
            <a:ext cx="8686801"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408"/>
                  <a:pt x="0" y="3144"/>
                </a:cubicBezTo>
                <a:lnTo>
                  <a:pt x="0" y="5336"/>
                </a:lnTo>
                <a:cubicBezTo>
                  <a:pt x="0" y="7073"/>
                  <a:pt x="467" y="8480"/>
                  <a:pt x="1042" y="8480"/>
                </a:cubicBezTo>
                <a:lnTo>
                  <a:pt x="8457" y="8480"/>
                </a:lnTo>
                <a:lnTo>
                  <a:pt x="3226" y="21600"/>
                </a:lnTo>
                <a:lnTo>
                  <a:pt x="9504" y="8480"/>
                </a:lnTo>
                <a:lnTo>
                  <a:pt x="20558" y="8480"/>
                </a:lnTo>
                <a:cubicBezTo>
                  <a:pt x="21133" y="8480"/>
                  <a:pt x="21600" y="7073"/>
                  <a:pt x="21600" y="5336"/>
                </a:cubicBezTo>
                <a:lnTo>
                  <a:pt x="21600" y="3144"/>
                </a:lnTo>
                <a:cubicBezTo>
                  <a:pt x="21600" y="1408"/>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 name="Shungui takajpi iyasha kuyanunga chari."/>
          <p:cNvSpPr txBox="1"/>
          <p:nvPr/>
        </p:nvSpPr>
        <p:spPr>
          <a:xfrm>
            <a:off x="3840885" y="2414578"/>
            <a:ext cx="8280401"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Shungui takajpi iyasha kuyanunga chari.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33"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34"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 name="I get along fine with my older brother."/>
          <p:cNvSpPr txBox="1"/>
          <p:nvPr/>
        </p:nvSpPr>
        <p:spPr>
          <a:xfrm>
            <a:off x="3238500" y="748766"/>
            <a:ext cx="82804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 get along fine with my older brother.</a:t>
            </a:r>
          </a:p>
        </p:txBody>
      </p:sp>
      <p:pic>
        <p:nvPicPr>
          <p:cNvPr id="136" name="all apani-1.mov" descr="all apani-1.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66700" y="2794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226" fill="hold"/>
                                        <p:tgtEl>
                                          <p:spTgt spid="13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3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38"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39"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 name="Ñuka ñaupa turiwa alli apani."/>
          <p:cNvSpPr txBox="1"/>
          <p:nvPr/>
        </p:nvSpPr>
        <p:spPr>
          <a:xfrm>
            <a:off x="3238500" y="748766"/>
            <a:ext cx="47498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Ñuka ñaupa turiwa alli apani.</a:t>
            </a:r>
          </a:p>
        </p:txBody>
      </p:sp>
      <p:pic>
        <p:nvPicPr>
          <p:cNvPr id="141" name="all apani-1.mov" descr="all apani-1.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66700" y="2794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226" fill="hold"/>
                                        <p:tgtEl>
                                          <p:spTgt spid="14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4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43"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44"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 name="I don’t get along well with my younger brother. More or less."/>
          <p:cNvSpPr txBox="1"/>
          <p:nvPr/>
        </p:nvSpPr>
        <p:spPr>
          <a:xfrm>
            <a:off x="2984500" y="583666"/>
            <a:ext cx="8280400"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 don’t get along well with my younger brother. More or less.</a:t>
            </a:r>
          </a:p>
        </p:txBody>
      </p:sp>
      <p:pic>
        <p:nvPicPr>
          <p:cNvPr id="146" name="Chaupi chaupilla-1.mov" descr="Chaupi chaupilla-1.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355600" y="1270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4318" fill="hold"/>
                                        <p:tgtEl>
                                          <p:spTgt spid="14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4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48"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49"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 name="Kipa turiwa mana alli apani.  Chaupi chaupilla."/>
          <p:cNvSpPr txBox="1"/>
          <p:nvPr/>
        </p:nvSpPr>
        <p:spPr>
          <a:xfrm>
            <a:off x="3238500" y="748766"/>
            <a:ext cx="82804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Kipa turiwa mana alli apani.  Chaupi chaupilla.</a:t>
            </a:r>
          </a:p>
        </p:txBody>
      </p:sp>
      <p:pic>
        <p:nvPicPr>
          <p:cNvPr id="151" name="Chaupi chaupilla-1.mov" descr="Chaupi chaupilla-1.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355600" y="1270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4318" fill="hold"/>
                                        <p:tgtEl>
                                          <p:spTgt spid="15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53"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54"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155" name="kachun shimi sapi.mov" descr="kachun shimi sapi.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54000" y="1778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738" fill="hold"/>
                                        <p:tgtEl>
                                          <p:spTgt spid="15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57"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58"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 name="Because my sister-in-law is a big mouth I don’t get along well with her."/>
          <p:cNvSpPr txBox="1"/>
          <p:nvPr/>
        </p:nvSpPr>
        <p:spPr>
          <a:xfrm>
            <a:off x="3238500" y="545566"/>
            <a:ext cx="8280400"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Because my sister-in-law is a big mouth I don’t get along well with her.</a:t>
            </a:r>
          </a:p>
        </p:txBody>
      </p:sp>
      <p:pic>
        <p:nvPicPr>
          <p:cNvPr id="160" name="kachun shimi sapi.mov" descr="kachun shimi sapi.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54000" y="1778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738" fill="hold"/>
                                        <p:tgtEl>
                                          <p:spTgt spid="16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62" name="dsc03903.tiff" descr="dsc03903.tiff"/>
          <p:cNvPicPr>
            <a:picLocks noChangeAspect="1"/>
          </p:cNvPicPr>
          <p:nvPr/>
        </p:nvPicPr>
        <p:blipFill>
          <a:blip r:embed="rId2">
            <a:extLst/>
          </a:blip>
          <a:stretch>
            <a:fillRect/>
          </a:stretch>
        </p:blipFill>
        <p:spPr>
          <a:xfrm>
            <a:off x="722229" y="685800"/>
            <a:ext cx="10887242" cy="7289800"/>
          </a:xfrm>
          <a:prstGeom prst="rect">
            <a:avLst/>
          </a:prstGeom>
          <a:ln w="12700">
            <a:miter lim="400000"/>
          </a:ln>
        </p:spPr>
      </p:pic>
      <p:sp>
        <p:nvSpPr>
          <p:cNvPr id="163" name="Quote Bubble"/>
          <p:cNvSpPr/>
          <p:nvPr/>
        </p:nvSpPr>
        <p:spPr>
          <a:xfrm>
            <a:off x="2717800" y="355600"/>
            <a:ext cx="8686800" cy="206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962"/>
                  <a:pt x="0" y="4382"/>
                </a:cubicBezTo>
                <a:lnTo>
                  <a:pt x="0" y="7437"/>
                </a:lnTo>
                <a:cubicBezTo>
                  <a:pt x="0" y="9857"/>
                  <a:pt x="467" y="11819"/>
                  <a:pt x="1042" y="11819"/>
                </a:cubicBezTo>
                <a:lnTo>
                  <a:pt x="11298" y="11819"/>
                </a:lnTo>
                <a:lnTo>
                  <a:pt x="13200" y="21600"/>
                </a:lnTo>
                <a:lnTo>
                  <a:pt x="12053" y="11819"/>
                </a:lnTo>
                <a:lnTo>
                  <a:pt x="20558" y="11819"/>
                </a:lnTo>
                <a:cubicBezTo>
                  <a:pt x="21133" y="11819"/>
                  <a:pt x="21600" y="9857"/>
                  <a:pt x="21600" y="7437"/>
                </a:cubicBezTo>
                <a:lnTo>
                  <a:pt x="21600" y="4382"/>
                </a:lnTo>
                <a:cubicBezTo>
                  <a:pt x="21600" y="1962"/>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 name="Kachun shimi-sapa akpi mana alli apani."/>
          <p:cNvSpPr txBox="1"/>
          <p:nvPr/>
        </p:nvSpPr>
        <p:spPr>
          <a:xfrm>
            <a:off x="3238500" y="748766"/>
            <a:ext cx="82804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Kachun shimi-sapa akpi mana alli apani. </a:t>
            </a:r>
          </a:p>
        </p:txBody>
      </p:sp>
      <p:pic>
        <p:nvPicPr>
          <p:cNvPr id="165" name="kachun shimi sapi.mov" descr="kachun shimi sapi.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54000" y="1778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738" fill="hold"/>
                                        <p:tgtEl>
                                          <p:spTgt spid="16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67" name="dsc03903.tiff" descr="dsc03903.tiff"/>
          <p:cNvPicPr>
            <a:picLocks noChangeAspect="1"/>
          </p:cNvPicPr>
          <p:nvPr/>
        </p:nvPicPr>
        <p:blipFill>
          <a:blip r:embed="rId2">
            <a:extLst/>
          </a:blip>
          <a:stretch>
            <a:fillRect/>
          </a:stretch>
        </p:blipFill>
        <p:spPr>
          <a:xfrm>
            <a:off x="1103229" y="914400"/>
            <a:ext cx="10887242" cy="7289800"/>
          </a:xfrm>
          <a:prstGeom prst="rect">
            <a:avLst/>
          </a:prstGeom>
          <a:ln w="12700">
            <a:miter lim="400000"/>
          </a:ln>
        </p:spPr>
      </p:pic>
      <p:sp>
        <p:nvSpPr>
          <p:cNvPr id="168" name="Quote Bubble"/>
          <p:cNvSpPr/>
          <p:nvPr/>
        </p:nvSpPr>
        <p:spPr>
          <a:xfrm>
            <a:off x="2717800" y="355600"/>
            <a:ext cx="8686800" cy="340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 y="0"/>
                </a:moveTo>
                <a:cubicBezTo>
                  <a:pt x="467" y="0"/>
                  <a:pt x="0" y="1191"/>
                  <a:pt x="0" y="2660"/>
                </a:cubicBezTo>
                <a:lnTo>
                  <a:pt x="0" y="4513"/>
                </a:lnTo>
                <a:cubicBezTo>
                  <a:pt x="0" y="5982"/>
                  <a:pt x="467" y="7173"/>
                  <a:pt x="1042" y="7173"/>
                </a:cubicBezTo>
                <a:lnTo>
                  <a:pt x="9361" y="7173"/>
                </a:lnTo>
                <a:lnTo>
                  <a:pt x="5495" y="21600"/>
                </a:lnTo>
                <a:lnTo>
                  <a:pt x="10152" y="7173"/>
                </a:lnTo>
                <a:lnTo>
                  <a:pt x="20558" y="7173"/>
                </a:lnTo>
                <a:cubicBezTo>
                  <a:pt x="21133" y="7173"/>
                  <a:pt x="21600" y="5982"/>
                  <a:pt x="21600" y="4513"/>
                </a:cubicBezTo>
                <a:lnTo>
                  <a:pt x="21600" y="2660"/>
                </a:lnTo>
                <a:cubicBezTo>
                  <a:pt x="21600" y="1191"/>
                  <a:pt x="21133" y="0"/>
                  <a:pt x="20558" y="0"/>
                </a:cubicBezTo>
                <a:lnTo>
                  <a:pt x="1042" y="0"/>
                </a:lnTo>
                <a:close/>
              </a:path>
            </a:pathLst>
          </a:custGeom>
          <a:solidFill>
            <a:srgbClr val="FFFFFF"/>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 name="Kanguna llaktai jista huras kariuna shina machanun?"/>
          <p:cNvSpPr txBox="1"/>
          <p:nvPr/>
        </p:nvSpPr>
        <p:spPr>
          <a:xfrm>
            <a:off x="3238500" y="545566"/>
            <a:ext cx="8280400"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Kanguna llaktai jista huras kariuna shina machanun?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