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media/media1.mov" ContentType="audi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2E8"/>
          </a:solidFill>
        </a:fill>
      </a:tcStyle>
    </a:wholeTbl>
    <a:band2H>
      <a:tcTxStyle b="def" i="def"/>
      <a:tcStyle>
        <a:tcBdr/>
        <a:fill>
          <a:solidFill>
            <a:srgbClr val="E6EAF4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2E7CB"/>
          </a:solidFill>
        </a:fill>
      </a:tcStyle>
    </a:wholeTbl>
    <a:band2H>
      <a:tcTxStyle b="def" i="def"/>
      <a:tcStyle>
        <a:tcBdr/>
        <a:fill>
          <a:solidFill>
            <a:srgbClr val="F8F4E7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CDDE"/>
          </a:solidFill>
        </a:fill>
      </a:tcStyle>
    </a:wholeTbl>
    <a:band2H>
      <a:tcTxStyle b="def" i="def"/>
      <a:tcStyle>
        <a:tcBdr/>
        <a:fill>
          <a:solidFill>
            <a:srgbClr val="EBE8EF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0" name="Shape 13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+mj-lt"/>
        <a:ea typeface="+mj-ea"/>
        <a:cs typeface="+mj-cs"/>
        <a:sym typeface="Lucida Grande"/>
      </a:defRPr>
    </a:lvl1pPr>
    <a:lvl2pPr indent="228600" defTabSz="584200" latinLnBrk="0">
      <a:defRPr sz="2200">
        <a:latin typeface="+mj-lt"/>
        <a:ea typeface="+mj-ea"/>
        <a:cs typeface="+mj-cs"/>
        <a:sym typeface="Lucida Grande"/>
      </a:defRPr>
    </a:lvl2pPr>
    <a:lvl3pPr indent="457200" defTabSz="584200" latinLnBrk="0">
      <a:defRPr sz="2200">
        <a:latin typeface="+mj-lt"/>
        <a:ea typeface="+mj-ea"/>
        <a:cs typeface="+mj-cs"/>
        <a:sym typeface="Lucida Grande"/>
      </a:defRPr>
    </a:lvl3pPr>
    <a:lvl4pPr indent="685800" defTabSz="584200" latinLnBrk="0">
      <a:defRPr sz="2200">
        <a:latin typeface="+mj-lt"/>
        <a:ea typeface="+mj-ea"/>
        <a:cs typeface="+mj-cs"/>
        <a:sym typeface="Lucida Grande"/>
      </a:defRPr>
    </a:lvl4pPr>
    <a:lvl5pPr indent="914400" defTabSz="584200" latinLnBrk="0">
      <a:defRPr sz="2200">
        <a:latin typeface="+mj-lt"/>
        <a:ea typeface="+mj-ea"/>
        <a:cs typeface="+mj-cs"/>
        <a:sym typeface="Lucida Grande"/>
      </a:defRPr>
    </a:lvl5pPr>
    <a:lvl6pPr indent="1143000" defTabSz="584200" latinLnBrk="0">
      <a:defRPr sz="2200">
        <a:latin typeface="+mj-lt"/>
        <a:ea typeface="+mj-ea"/>
        <a:cs typeface="+mj-cs"/>
        <a:sym typeface="Lucida Grande"/>
      </a:defRPr>
    </a:lvl6pPr>
    <a:lvl7pPr indent="1371600" defTabSz="584200" latinLnBrk="0">
      <a:defRPr sz="2200">
        <a:latin typeface="+mj-lt"/>
        <a:ea typeface="+mj-ea"/>
        <a:cs typeface="+mj-cs"/>
        <a:sym typeface="Lucida Grande"/>
      </a:defRPr>
    </a:lvl7pPr>
    <a:lvl8pPr indent="1600200" defTabSz="584200" latinLnBrk="0">
      <a:defRPr sz="2200">
        <a:latin typeface="+mj-lt"/>
        <a:ea typeface="+mj-ea"/>
        <a:cs typeface="+mj-cs"/>
        <a:sym typeface="Lucida Grande"/>
      </a:defRPr>
    </a:lvl8pPr>
    <a:lvl9pPr indent="1828800" defTabSz="584200" latinLnBrk="0">
      <a:defRPr sz="2200">
        <a:latin typeface="+mj-lt"/>
        <a:ea typeface="+mj-ea"/>
        <a:cs typeface="+mj-cs"/>
        <a:sym typeface="Lucida Grand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lIns="0" tIns="0" rIns="0" bIns="0" anchor="b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0" algn="ctr">
              <a:spcBef>
                <a:spcPts val="0"/>
              </a:spcBef>
              <a:buSzTx/>
              <a:buNone/>
              <a:defRPr sz="3600"/>
            </a:lvl2pPr>
            <a:lvl3pPr marL="0" indent="0" algn="ctr">
              <a:spcBef>
                <a:spcPts val="0"/>
              </a:spcBef>
              <a:buSzTx/>
              <a:buNone/>
              <a:defRPr sz="3600"/>
            </a:lvl3pPr>
            <a:lvl4pPr marL="0" indent="0" algn="ctr">
              <a:spcBef>
                <a:spcPts val="0"/>
              </a:spcBef>
              <a:buSzTx/>
              <a:buNone/>
              <a:defRPr sz="3600"/>
            </a:lvl4pPr>
            <a:lvl5pPr marL="0" indent="0" algn="ctr">
              <a:spcBef>
                <a:spcPts val="0"/>
              </a:spcBef>
              <a:buSzTx/>
              <a:buNone/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itle Text"/>
          <p:cNvSpPr txBox="1"/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lIns="0" tIns="0" rIns="0" bIns="0" anchor="b">
            <a:normAutofit fontScale="100000" lnSpcReduction="0"/>
          </a:bodyPr>
          <a:lstStyle>
            <a:lvl1pPr>
              <a:defRPr sz="7000"/>
            </a:lvl1pPr>
          </a:lstStyle>
          <a:p>
            <a:pPr/>
            <a:r>
              <a:t>Title Text</a:t>
            </a:r>
          </a:p>
        </p:txBody>
      </p:sp>
      <p:sp>
        <p:nvSpPr>
          <p:cNvPr id="86" name="Body Level One…"/>
          <p:cNvSpPr txBox="1"/>
          <p:nvPr>
            <p:ph type="body" sz="quarter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itle Text"/>
          <p:cNvSpPr txBox="1"/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lIns="0" tIns="0" rIns="0" bIns="0" anchor="b">
            <a:normAutofit fontScale="100000" lnSpcReduction="0"/>
          </a:bodyPr>
          <a:lstStyle>
            <a:lvl1pPr>
              <a:defRPr sz="7000"/>
            </a:lvl1pPr>
          </a:lstStyle>
          <a:p>
            <a:pPr/>
            <a:r>
              <a:t>Title Text</a:t>
            </a:r>
          </a:p>
        </p:txBody>
      </p:sp>
      <p:sp>
        <p:nvSpPr>
          <p:cNvPr id="95" name="Body Level One…"/>
          <p:cNvSpPr txBox="1"/>
          <p:nvPr>
            <p:ph type="body" sz="quarter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itle Text"/>
          <p:cNvSpPr txBox="1"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104" name="Body Level One…"/>
          <p:cNvSpPr txBox="1"/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itle Text"/>
          <p:cNvSpPr txBox="1"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113" name="Body Level One…"/>
          <p:cNvSpPr txBox="1"/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itle Text"/>
          <p:cNvSpPr txBox="1"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122" name="Body Level One…"/>
          <p:cNvSpPr txBox="1"/>
          <p:nvPr>
            <p:ph type="body" sz="quarter" idx="1"/>
          </p:nvPr>
        </p:nvSpPr>
        <p:spPr>
          <a:xfrm>
            <a:off x="7772400" y="2768600"/>
            <a:ext cx="39624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2400"/>
              </a:spcBef>
            </a:lvl1pPr>
            <a:lvl2pPr>
              <a:spcBef>
                <a:spcPts val="2400"/>
              </a:spcBef>
            </a:lvl2pPr>
            <a:lvl3pPr>
              <a:spcBef>
                <a:spcPts val="2400"/>
              </a:spcBef>
            </a:lvl3pPr>
            <a:lvl4pPr>
              <a:spcBef>
                <a:spcPts val="2400"/>
              </a:spcBef>
            </a:lvl4pPr>
            <a:lvl5pPr>
              <a:spcBef>
                <a:spcPts val="240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 lIns="0" tIns="0" rIns="0" bIns="0" numCol="2" spcCol="523240" anchor="t"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Text"/>
          <p:cNvSpPr txBox="1"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5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Text"/>
          <p:cNvSpPr txBox="1"/>
          <p:nvPr>
            <p:ph type="title"/>
          </p:nvPr>
        </p:nvSpPr>
        <p:spPr>
          <a:xfrm>
            <a:off x="1270000" y="2971800"/>
            <a:ext cx="10464800" cy="38100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Text"/>
          <p:cNvSpPr txBox="1"/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7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itle Text"/>
          <p:cNvSpPr txBox="1"/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7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1948462" y="1950720"/>
            <a:ext cx="10403841" cy="6615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Title Text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285652" y="8779791"/>
            <a:ext cx="3034455" cy="5207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9pPr>
    </p:titleStyle>
    <p:bodyStyle>
      <a:lvl1pPr marL="889000" marR="0" indent="-571500" algn="l" defTabSz="58420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1pPr>
      <a:lvl2pPr marL="1333500" marR="0" indent="-571500" algn="l" defTabSz="58420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2pPr>
      <a:lvl3pPr marL="1778000" marR="0" indent="-571500" algn="l" defTabSz="58420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3pPr>
      <a:lvl4pPr marL="2222500" marR="0" indent="-571500" algn="l" defTabSz="58420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4pPr>
      <a:lvl5pPr marL="2667000" marR="0" indent="-571500" algn="l" defTabSz="58420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5pPr>
      <a:lvl6pPr marL="3022600" marR="0" indent="-571500" algn="l" defTabSz="58420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6pPr>
      <a:lvl7pPr marL="3378200" marR="0" indent="-571500" algn="l" defTabSz="58420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7pPr>
      <a:lvl8pPr marL="3733800" marR="0" indent="-571500" algn="l" defTabSz="58420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8pPr>
      <a:lvl9pPr marL="4089400" marR="0" indent="-571500" algn="l" defTabSz="58420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9pPr>
    </p:bodyStyle>
    <p:otherStyle>
      <a:lvl1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.tif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.tif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8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8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9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9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0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0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0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0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0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0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0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0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1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1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2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2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2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2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2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3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3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.tif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.tif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.pn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.pn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.pn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4.pn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.pn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.pn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.pn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.pn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.tif"/><Relationship Id="rId3" Type="http://schemas.openxmlformats.org/officeDocument/2006/relationships/audio" Target="../media/media1.mov"/><Relationship Id="rId4" Type="http://schemas.microsoft.com/office/2007/relationships/media" Target="../media/media1.mov"/><Relationship Id="rId5" Type="http://schemas.openxmlformats.org/officeDocument/2006/relationships/image" Target="../media/image15.pn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.tif"/><Relationship Id="rId3" Type="http://schemas.openxmlformats.org/officeDocument/2006/relationships/audio" Target="../media/media1.mov"/><Relationship Id="rId4" Type="http://schemas.microsoft.com/office/2007/relationships/media" Target="../media/media1.mov"/><Relationship Id="rId5" Type="http://schemas.openxmlformats.org/officeDocument/2006/relationships/image" Target="../media/image15.pn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.pn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.tif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.pn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.pn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.pn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.png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.tif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42"/>
          <p:cNvSpPr txBox="1"/>
          <p:nvPr/>
        </p:nvSpPr>
        <p:spPr>
          <a:xfrm>
            <a:off x="762000" y="888465"/>
            <a:ext cx="10274300" cy="4966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The Morpheme -wa has the following meanings:</a:t>
            </a:r>
          </a:p>
          <a:p>
            <a: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marL="374315" indent="-374315" algn="l" defTabSz="457200">
              <a:buSzPct val="100000"/>
              <a:buAutoNum type="arabicPeriod" startAt="1"/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-wa  apended to a noun means “with.”    </a:t>
            </a:r>
          </a:p>
          <a:p>
            <a:pPr marL="374315" indent="-374315" algn="l" defTabSz="457200">
              <a:buSzPct val="100000"/>
              <a:buAutoNum type="arabicPeriod" startAt="1"/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2.  -wa  diminutive;  often indicating intimacy (one’s own)</a:t>
            </a:r>
          </a:p>
          <a:p>
            <a: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3.  -wa  apended to a non ending in a vowel may be a possessive.  Examples: paiwa (his, hers, its); yayawa (fathers); Mariawa (Maria’s).</a:t>
            </a:r>
          </a:p>
          <a:p>
            <a: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4.  -wa  as a verbal suffix increases transitivity directing the action of the verb toward the speaker.   In so doing it often causes the action to appear more intense, either as a more personal favor or as a more personal offense.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85"/>
          <p:cNvSpPr/>
          <p:nvPr/>
        </p:nvSpPr>
        <p:spPr>
          <a:xfrm>
            <a:off x="254000" y="101599"/>
            <a:ext cx="6883401" cy="8509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806" y="0"/>
                </a:moveTo>
                <a:cubicBezTo>
                  <a:pt x="3676" y="0"/>
                  <a:pt x="3552" y="213"/>
                  <a:pt x="3437" y="574"/>
                </a:cubicBezTo>
                <a:lnTo>
                  <a:pt x="0" y="1723"/>
                </a:lnTo>
                <a:lnTo>
                  <a:pt x="2807" y="6901"/>
                </a:lnTo>
                <a:cubicBezTo>
                  <a:pt x="2798" y="7335"/>
                  <a:pt x="2790" y="7767"/>
                  <a:pt x="2790" y="8221"/>
                </a:cubicBezTo>
                <a:lnTo>
                  <a:pt x="2790" y="13379"/>
                </a:lnTo>
                <a:cubicBezTo>
                  <a:pt x="2790" y="17919"/>
                  <a:pt x="3245" y="21600"/>
                  <a:pt x="3806" y="21600"/>
                </a:cubicBezTo>
                <a:lnTo>
                  <a:pt x="20584" y="21600"/>
                </a:lnTo>
                <a:cubicBezTo>
                  <a:pt x="21145" y="21600"/>
                  <a:pt x="21600" y="17919"/>
                  <a:pt x="21600" y="13379"/>
                </a:cubicBezTo>
                <a:lnTo>
                  <a:pt x="21600" y="8221"/>
                </a:lnTo>
                <a:cubicBezTo>
                  <a:pt x="21600" y="3681"/>
                  <a:pt x="21145" y="0"/>
                  <a:pt x="20584" y="0"/>
                </a:cubicBezTo>
                <a:lnTo>
                  <a:pt x="3806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174" name="Shape 86"/>
          <p:cNvSpPr txBox="1"/>
          <p:nvPr/>
        </p:nvSpPr>
        <p:spPr>
          <a:xfrm>
            <a:off x="7277100" y="1244066"/>
            <a:ext cx="6007100" cy="496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sara = corn</a:t>
            </a:r>
          </a:p>
        </p:txBody>
      </p:sp>
      <p:sp>
        <p:nvSpPr>
          <p:cNvPr id="175" name="Shape 87"/>
          <p:cNvSpPr txBox="1"/>
          <p:nvPr/>
        </p:nvSpPr>
        <p:spPr>
          <a:xfrm>
            <a:off x="3683000" y="-3289835"/>
            <a:ext cx="4292600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Ima panga-wa maitungui?   </a:t>
            </a:r>
          </a:p>
        </p:txBody>
      </p:sp>
      <p:sp>
        <p:nvSpPr>
          <p:cNvPr id="176" name="Shape 88"/>
          <p:cNvSpPr txBox="1"/>
          <p:nvPr/>
        </p:nvSpPr>
        <p:spPr>
          <a:xfrm>
            <a:off x="1257300" y="253465"/>
            <a:ext cx="5588000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What are you making chicha with?  </a:t>
            </a:r>
          </a:p>
        </p:txBody>
      </p:sp>
      <p:pic>
        <p:nvPicPr>
          <p:cNvPr id="177" name="03373_20071105.tiff" descr="03373_20071105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5212" y="1435100"/>
            <a:ext cx="5362577" cy="7150100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Shape 90"/>
          <p:cNvSpPr/>
          <p:nvPr/>
        </p:nvSpPr>
        <p:spPr>
          <a:xfrm>
            <a:off x="4216400" y="2590800"/>
            <a:ext cx="7213600" cy="9314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168" y="0"/>
                </a:moveTo>
                <a:cubicBezTo>
                  <a:pt x="6633" y="0"/>
                  <a:pt x="6199" y="3362"/>
                  <a:pt x="6199" y="7510"/>
                </a:cubicBezTo>
                <a:lnTo>
                  <a:pt x="6199" y="12222"/>
                </a:lnTo>
                <a:cubicBezTo>
                  <a:pt x="6199" y="12639"/>
                  <a:pt x="6207" y="13038"/>
                  <a:pt x="6215" y="13437"/>
                </a:cubicBezTo>
                <a:lnTo>
                  <a:pt x="0" y="21600"/>
                </a:lnTo>
                <a:lnTo>
                  <a:pt x="6763" y="19023"/>
                </a:lnTo>
                <a:cubicBezTo>
                  <a:pt x="6887" y="19466"/>
                  <a:pt x="7023" y="19732"/>
                  <a:pt x="7168" y="19732"/>
                </a:cubicBezTo>
                <a:lnTo>
                  <a:pt x="20630" y="19732"/>
                </a:lnTo>
                <a:cubicBezTo>
                  <a:pt x="21166" y="19732"/>
                  <a:pt x="21600" y="16369"/>
                  <a:pt x="21600" y="12222"/>
                </a:cubicBezTo>
                <a:lnTo>
                  <a:pt x="21600" y="7510"/>
                </a:lnTo>
                <a:cubicBezTo>
                  <a:pt x="21600" y="3362"/>
                  <a:pt x="21166" y="0"/>
                  <a:pt x="20630" y="0"/>
                </a:cubicBezTo>
                <a:lnTo>
                  <a:pt x="7168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179" name="Shape 91"/>
          <p:cNvSpPr txBox="1"/>
          <p:nvPr/>
        </p:nvSpPr>
        <p:spPr>
          <a:xfrm>
            <a:off x="6388100" y="2691865"/>
            <a:ext cx="4025900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I make chicha with corn. 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93"/>
          <p:cNvSpPr/>
          <p:nvPr/>
        </p:nvSpPr>
        <p:spPr>
          <a:xfrm>
            <a:off x="254000" y="101599"/>
            <a:ext cx="6883401" cy="8509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806" y="0"/>
                </a:moveTo>
                <a:cubicBezTo>
                  <a:pt x="3676" y="0"/>
                  <a:pt x="3552" y="213"/>
                  <a:pt x="3437" y="574"/>
                </a:cubicBezTo>
                <a:lnTo>
                  <a:pt x="0" y="1723"/>
                </a:lnTo>
                <a:lnTo>
                  <a:pt x="2807" y="6901"/>
                </a:lnTo>
                <a:cubicBezTo>
                  <a:pt x="2798" y="7335"/>
                  <a:pt x="2790" y="7767"/>
                  <a:pt x="2790" y="8221"/>
                </a:cubicBezTo>
                <a:lnTo>
                  <a:pt x="2790" y="13379"/>
                </a:lnTo>
                <a:cubicBezTo>
                  <a:pt x="2790" y="17919"/>
                  <a:pt x="3245" y="21600"/>
                  <a:pt x="3806" y="21600"/>
                </a:cubicBezTo>
                <a:lnTo>
                  <a:pt x="20584" y="21600"/>
                </a:lnTo>
                <a:cubicBezTo>
                  <a:pt x="21145" y="21600"/>
                  <a:pt x="21600" y="17919"/>
                  <a:pt x="21600" y="13379"/>
                </a:cubicBezTo>
                <a:lnTo>
                  <a:pt x="21600" y="8221"/>
                </a:lnTo>
                <a:cubicBezTo>
                  <a:pt x="21600" y="3681"/>
                  <a:pt x="21145" y="0"/>
                  <a:pt x="20584" y="0"/>
                </a:cubicBezTo>
                <a:lnTo>
                  <a:pt x="3806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182" name="Shape 94"/>
          <p:cNvSpPr txBox="1"/>
          <p:nvPr/>
        </p:nvSpPr>
        <p:spPr>
          <a:xfrm>
            <a:off x="7277100" y="1244066"/>
            <a:ext cx="6007100" cy="496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sara = corn</a:t>
            </a:r>
          </a:p>
        </p:txBody>
      </p:sp>
      <p:sp>
        <p:nvSpPr>
          <p:cNvPr id="183" name="Shape 95"/>
          <p:cNvSpPr txBox="1"/>
          <p:nvPr/>
        </p:nvSpPr>
        <p:spPr>
          <a:xfrm>
            <a:off x="3683000" y="-3289835"/>
            <a:ext cx="4292600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Ima panga-wa maitungui?   </a:t>
            </a:r>
          </a:p>
        </p:txBody>
      </p:sp>
      <p:sp>
        <p:nvSpPr>
          <p:cNvPr id="184" name="Shape 96"/>
          <p:cNvSpPr txBox="1"/>
          <p:nvPr/>
        </p:nvSpPr>
        <p:spPr>
          <a:xfrm>
            <a:off x="1397000" y="253465"/>
            <a:ext cx="5105400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Imawa aswara rangui?  </a:t>
            </a:r>
          </a:p>
        </p:txBody>
      </p:sp>
      <p:pic>
        <p:nvPicPr>
          <p:cNvPr id="185" name="03373_20071105.tiff" descr="03373_20071105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5212" y="1435100"/>
            <a:ext cx="5362577" cy="7150100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Shape 98"/>
          <p:cNvSpPr/>
          <p:nvPr/>
        </p:nvSpPr>
        <p:spPr>
          <a:xfrm>
            <a:off x="4216400" y="2590800"/>
            <a:ext cx="7213600" cy="9314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168" y="0"/>
                </a:moveTo>
                <a:cubicBezTo>
                  <a:pt x="6633" y="0"/>
                  <a:pt x="6199" y="3362"/>
                  <a:pt x="6199" y="7510"/>
                </a:cubicBezTo>
                <a:lnTo>
                  <a:pt x="6199" y="12222"/>
                </a:lnTo>
                <a:cubicBezTo>
                  <a:pt x="6199" y="12639"/>
                  <a:pt x="6207" y="13038"/>
                  <a:pt x="6215" y="13437"/>
                </a:cubicBezTo>
                <a:lnTo>
                  <a:pt x="0" y="21600"/>
                </a:lnTo>
                <a:lnTo>
                  <a:pt x="6763" y="19023"/>
                </a:lnTo>
                <a:cubicBezTo>
                  <a:pt x="6887" y="19466"/>
                  <a:pt x="7023" y="19732"/>
                  <a:pt x="7168" y="19732"/>
                </a:cubicBezTo>
                <a:lnTo>
                  <a:pt x="20630" y="19732"/>
                </a:lnTo>
                <a:cubicBezTo>
                  <a:pt x="21166" y="19732"/>
                  <a:pt x="21600" y="16369"/>
                  <a:pt x="21600" y="12222"/>
                </a:cubicBezTo>
                <a:lnTo>
                  <a:pt x="21600" y="7510"/>
                </a:lnTo>
                <a:cubicBezTo>
                  <a:pt x="21600" y="3362"/>
                  <a:pt x="21166" y="0"/>
                  <a:pt x="20630" y="0"/>
                </a:cubicBezTo>
                <a:lnTo>
                  <a:pt x="7168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187" name="Shape 99"/>
          <p:cNvSpPr txBox="1"/>
          <p:nvPr/>
        </p:nvSpPr>
        <p:spPr>
          <a:xfrm>
            <a:off x="6388100" y="2691865"/>
            <a:ext cx="3403600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Sarawa aswara rani. 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01"/>
          <p:cNvSpPr txBox="1"/>
          <p:nvPr/>
        </p:nvSpPr>
        <p:spPr>
          <a:xfrm>
            <a:off x="774700" y="850365"/>
            <a:ext cx="9766300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Who is this child walking with?     With his mother.</a:t>
            </a:r>
          </a:p>
        </p:txBody>
      </p:sp>
      <p:pic>
        <p:nvPicPr>
          <p:cNvPr id="190" name="url?sa=i&amp;rct=j&amp;q=chacra+de+yuca&amp;source=images&amp;cd=&amp;docid=0we_fa52_vo99M&amp;tbnid=kECjTTlogSGKRM-&amp;ved=0CAUQjRw&amp;url=http%3A%2F%2Fwww.companiamisionera.org.pe%2Fmp_nieva_f6.html&amp;ei=VDqHUcuUJJCu8AT10IDABw&amp;bvm.png" descr="url?sa=i&amp;rct=j&amp;q=chacra+de+yuca&amp;source=images&amp;cd=&amp;docid=0we_fa52_vo99M&amp;tbnid=kECjTTlogSGKRM-&amp;ved=0CAUQjRw&amp;url=http%3A%2F%2Fwww.companiamisionera.org.pe%2Fmp_nieva_f6.html&amp;ei=VDqHUcuUJJCu8AT10IDABw&amp;bvm.png"/>
          <p:cNvPicPr>
            <a:picLocks noChangeAspect="1"/>
          </p:cNvPicPr>
          <p:nvPr/>
        </p:nvPicPr>
        <p:blipFill>
          <a:blip r:embed="rId2">
            <a:extLst/>
          </a:blip>
          <a:srcRect l="10585" t="774" r="7573" b="0"/>
          <a:stretch>
            <a:fillRect/>
          </a:stretch>
        </p:blipFill>
        <p:spPr>
          <a:xfrm>
            <a:off x="1609756" y="2018217"/>
            <a:ext cx="7470745" cy="6793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04"/>
          <p:cNvSpPr txBox="1"/>
          <p:nvPr/>
        </p:nvSpPr>
        <p:spPr>
          <a:xfrm>
            <a:off x="814298" y="802494"/>
            <a:ext cx="9766301" cy="496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Kai wawa piwara puriun?  Pai-wa mama-wa.</a:t>
            </a:r>
          </a:p>
        </p:txBody>
      </p:sp>
      <p:pic>
        <p:nvPicPr>
          <p:cNvPr id="193" name="url?sa=i&amp;rct=j&amp;q=chacra+de+yuca&amp;source=images&amp;cd=&amp;docid=0we_fa52_vo99M&amp;tbnid=kECjTTlogSGKRM-&amp;ved=0CAUQjRw&amp;url=http%3A%2F%2Fwww.companiamisionera.org.pe%2Fmp_nieva_f6.html&amp;ei=VDqHUcuUJJCu8AT10IDABw&amp;bvm.png" descr="url?sa=i&amp;rct=j&amp;q=chacra+de+yuca&amp;source=images&amp;cd=&amp;docid=0we_fa52_vo99M&amp;tbnid=kECjTTlogSGKRM-&amp;ved=0CAUQjRw&amp;url=http%3A%2F%2Fwww.companiamisionera.org.pe%2Fmp_nieva_f6.html&amp;ei=VDqHUcuUJJCu8AT10IDABw&amp;bvm.png"/>
          <p:cNvPicPr>
            <a:picLocks noChangeAspect="1"/>
          </p:cNvPicPr>
          <p:nvPr/>
        </p:nvPicPr>
        <p:blipFill>
          <a:blip r:embed="rId2">
            <a:extLst/>
          </a:blip>
          <a:srcRect l="10585" t="774" r="7573" b="0"/>
          <a:stretch>
            <a:fillRect/>
          </a:stretch>
        </p:blipFill>
        <p:spPr>
          <a:xfrm>
            <a:off x="1635531" y="1761152"/>
            <a:ext cx="7470745" cy="6793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krisenhilfe.png" descr="krisenhilf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2094" y="2561926"/>
            <a:ext cx="9207660" cy="6158567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Shape 108"/>
          <p:cNvSpPr txBox="1"/>
          <p:nvPr/>
        </p:nvSpPr>
        <p:spPr>
          <a:xfrm>
            <a:off x="845945" y="1012775"/>
            <a:ext cx="8279108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Piwara puriun?   Paywa ushiwa puriun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10"/>
          <p:cNvSpPr txBox="1"/>
          <p:nvPr/>
        </p:nvSpPr>
        <p:spPr>
          <a:xfrm>
            <a:off x="1358900" y="748765"/>
            <a:ext cx="7315200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I am standing with my sister.</a:t>
            </a:r>
          </a:p>
        </p:txBody>
      </p:sp>
      <p:pic>
        <p:nvPicPr>
          <p:cNvPr id="199" name="163.png" descr="16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16565" y="1555750"/>
            <a:ext cx="9973735" cy="7480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113"/>
          <p:cNvSpPr txBox="1"/>
          <p:nvPr/>
        </p:nvSpPr>
        <p:spPr>
          <a:xfrm>
            <a:off x="1358900" y="748765"/>
            <a:ext cx="7924800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Ñuka ñaña-wa shayauni.</a:t>
            </a:r>
          </a:p>
        </p:txBody>
      </p:sp>
      <p:pic>
        <p:nvPicPr>
          <p:cNvPr id="202" name="163.png" descr="16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16565" y="1555750"/>
            <a:ext cx="9973735" cy="7480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116"/>
          <p:cNvSpPr txBox="1"/>
          <p:nvPr/>
        </p:nvSpPr>
        <p:spPr>
          <a:xfrm>
            <a:off x="7277100" y="1244066"/>
            <a:ext cx="6007100" cy="496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sara = corn</a:t>
            </a:r>
          </a:p>
        </p:txBody>
      </p:sp>
      <p:sp>
        <p:nvSpPr>
          <p:cNvPr id="205" name="Shape 117"/>
          <p:cNvSpPr txBox="1"/>
          <p:nvPr/>
        </p:nvSpPr>
        <p:spPr>
          <a:xfrm>
            <a:off x="3683000" y="-3289835"/>
            <a:ext cx="4292600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Ima panga-wa maitungui?   </a:t>
            </a:r>
          </a:p>
        </p:txBody>
      </p:sp>
      <p:sp>
        <p:nvSpPr>
          <p:cNvPr id="206" name="Shape 118"/>
          <p:cNvSpPr txBox="1"/>
          <p:nvPr/>
        </p:nvSpPr>
        <p:spPr>
          <a:xfrm>
            <a:off x="1397000" y="253465"/>
            <a:ext cx="5105400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Imarawa rarkangui aswara?  </a:t>
            </a:r>
          </a:p>
        </p:txBody>
      </p:sp>
      <p:sp>
        <p:nvSpPr>
          <p:cNvPr id="207" name="Shape 119"/>
          <p:cNvSpPr txBox="1"/>
          <p:nvPr/>
        </p:nvSpPr>
        <p:spPr>
          <a:xfrm>
            <a:off x="6743700" y="2691865"/>
            <a:ext cx="3048000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Sarawa asuarkani.   </a:t>
            </a:r>
          </a:p>
        </p:txBody>
      </p:sp>
      <p:pic>
        <p:nvPicPr>
          <p:cNvPr id="208" name="recolte_yucca1.png" descr="recolte_yucca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8400" y="2171700"/>
            <a:ext cx="9486900" cy="6350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Shape 121"/>
          <p:cNvSpPr/>
          <p:nvPr/>
        </p:nvSpPr>
        <p:spPr>
          <a:xfrm>
            <a:off x="1270000" y="228599"/>
            <a:ext cx="9461500" cy="40894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39" y="0"/>
                </a:moveTo>
                <a:cubicBezTo>
                  <a:pt x="331" y="0"/>
                  <a:pt x="0" y="766"/>
                  <a:pt x="0" y="1711"/>
                </a:cubicBezTo>
                <a:lnTo>
                  <a:pt x="0" y="9760"/>
                </a:lnTo>
                <a:cubicBezTo>
                  <a:pt x="0" y="10705"/>
                  <a:pt x="331" y="11471"/>
                  <a:pt x="739" y="11471"/>
                </a:cubicBezTo>
                <a:lnTo>
                  <a:pt x="7749" y="11471"/>
                </a:lnTo>
                <a:lnTo>
                  <a:pt x="3479" y="21600"/>
                </a:lnTo>
                <a:lnTo>
                  <a:pt x="8598" y="11471"/>
                </a:lnTo>
                <a:lnTo>
                  <a:pt x="20861" y="11471"/>
                </a:lnTo>
                <a:cubicBezTo>
                  <a:pt x="21269" y="11471"/>
                  <a:pt x="21600" y="10705"/>
                  <a:pt x="21600" y="9760"/>
                </a:cubicBezTo>
                <a:lnTo>
                  <a:pt x="21600" y="1711"/>
                </a:lnTo>
                <a:cubicBezTo>
                  <a:pt x="21600" y="766"/>
                  <a:pt x="21269" y="0"/>
                  <a:pt x="20861" y="0"/>
                </a:cubicBezTo>
                <a:lnTo>
                  <a:pt x="739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210" name="Shape 122"/>
          <p:cNvSpPr txBox="1"/>
          <p:nvPr/>
        </p:nvSpPr>
        <p:spPr>
          <a:xfrm>
            <a:off x="1816100" y="1332965"/>
            <a:ext cx="7404100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My mother is working with a machete.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124"/>
          <p:cNvSpPr txBox="1"/>
          <p:nvPr/>
        </p:nvSpPr>
        <p:spPr>
          <a:xfrm>
            <a:off x="3683000" y="-3289835"/>
            <a:ext cx="4292600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Ima panga-wa maitungui?   </a:t>
            </a:r>
          </a:p>
        </p:txBody>
      </p:sp>
      <p:sp>
        <p:nvSpPr>
          <p:cNvPr id="213" name="Shape 125"/>
          <p:cNvSpPr txBox="1"/>
          <p:nvPr/>
        </p:nvSpPr>
        <p:spPr>
          <a:xfrm>
            <a:off x="6743700" y="2691865"/>
            <a:ext cx="3048000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Sarawa asuarkani.   </a:t>
            </a:r>
          </a:p>
        </p:txBody>
      </p:sp>
      <p:pic>
        <p:nvPicPr>
          <p:cNvPr id="214" name="recolte_yucca1.png" descr="recolte_yucca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8400" y="2171700"/>
            <a:ext cx="9486900" cy="6350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Shape 127"/>
          <p:cNvSpPr/>
          <p:nvPr/>
        </p:nvSpPr>
        <p:spPr>
          <a:xfrm>
            <a:off x="1270000" y="1257299"/>
            <a:ext cx="5981700" cy="40429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69" y="0"/>
                </a:moveTo>
                <a:cubicBezTo>
                  <a:pt x="524" y="0"/>
                  <a:pt x="0" y="775"/>
                  <a:pt x="0" y="1730"/>
                </a:cubicBezTo>
                <a:lnTo>
                  <a:pt x="0" y="1866"/>
                </a:lnTo>
                <a:cubicBezTo>
                  <a:pt x="0" y="2821"/>
                  <a:pt x="524" y="3596"/>
                  <a:pt x="1169" y="3596"/>
                </a:cubicBezTo>
                <a:lnTo>
                  <a:pt x="10075" y="3596"/>
                </a:lnTo>
                <a:lnTo>
                  <a:pt x="7950" y="21600"/>
                </a:lnTo>
                <a:lnTo>
                  <a:pt x="11014" y="3596"/>
                </a:lnTo>
                <a:lnTo>
                  <a:pt x="20431" y="3596"/>
                </a:lnTo>
                <a:cubicBezTo>
                  <a:pt x="21076" y="3596"/>
                  <a:pt x="21600" y="2821"/>
                  <a:pt x="21600" y="1866"/>
                </a:cubicBezTo>
                <a:lnTo>
                  <a:pt x="21600" y="1730"/>
                </a:lnTo>
                <a:cubicBezTo>
                  <a:pt x="21600" y="775"/>
                  <a:pt x="21076" y="0"/>
                  <a:pt x="20431" y="0"/>
                </a:cubicBezTo>
                <a:lnTo>
                  <a:pt x="1169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216" name="Shape 128"/>
          <p:cNvSpPr txBox="1"/>
          <p:nvPr/>
        </p:nvSpPr>
        <p:spPr>
          <a:xfrm>
            <a:off x="1816100" y="1332965"/>
            <a:ext cx="5003800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Ñuka mama sauliwa tarabaun.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130"/>
          <p:cNvSpPr txBox="1"/>
          <p:nvPr/>
        </p:nvSpPr>
        <p:spPr>
          <a:xfrm>
            <a:off x="7277100" y="1244066"/>
            <a:ext cx="6007100" cy="496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sara = corn</a:t>
            </a:r>
          </a:p>
        </p:txBody>
      </p:sp>
      <p:sp>
        <p:nvSpPr>
          <p:cNvPr id="219" name="Shape 131"/>
          <p:cNvSpPr txBox="1"/>
          <p:nvPr/>
        </p:nvSpPr>
        <p:spPr>
          <a:xfrm>
            <a:off x="3683000" y="-3289835"/>
            <a:ext cx="4292600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Ima panga-wa maitungui?   </a:t>
            </a:r>
          </a:p>
        </p:txBody>
      </p:sp>
      <p:sp>
        <p:nvSpPr>
          <p:cNvPr id="220" name="Shape 132"/>
          <p:cNvSpPr txBox="1"/>
          <p:nvPr/>
        </p:nvSpPr>
        <p:spPr>
          <a:xfrm>
            <a:off x="1397000" y="253465"/>
            <a:ext cx="5105400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Imarawa rarkangui aswara?  </a:t>
            </a:r>
          </a:p>
        </p:txBody>
      </p:sp>
      <p:sp>
        <p:nvSpPr>
          <p:cNvPr id="221" name="Shape 133"/>
          <p:cNvSpPr txBox="1"/>
          <p:nvPr/>
        </p:nvSpPr>
        <p:spPr>
          <a:xfrm>
            <a:off x="6743700" y="2691865"/>
            <a:ext cx="3048000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Sarawa asuarkani.   </a:t>
            </a:r>
          </a:p>
        </p:txBody>
      </p:sp>
      <p:pic>
        <p:nvPicPr>
          <p:cNvPr id="222" name="recolte_yucca1.png" descr="recolte_yucca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8400" y="2171700"/>
            <a:ext cx="9486900" cy="6350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Shape 135"/>
          <p:cNvSpPr/>
          <p:nvPr/>
        </p:nvSpPr>
        <p:spPr>
          <a:xfrm>
            <a:off x="1270000" y="228599"/>
            <a:ext cx="9461500" cy="40894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39" y="0"/>
                </a:moveTo>
                <a:cubicBezTo>
                  <a:pt x="331" y="0"/>
                  <a:pt x="0" y="766"/>
                  <a:pt x="0" y="1711"/>
                </a:cubicBezTo>
                <a:lnTo>
                  <a:pt x="0" y="9760"/>
                </a:lnTo>
                <a:cubicBezTo>
                  <a:pt x="0" y="10705"/>
                  <a:pt x="331" y="11471"/>
                  <a:pt x="739" y="11471"/>
                </a:cubicBezTo>
                <a:lnTo>
                  <a:pt x="7749" y="11471"/>
                </a:lnTo>
                <a:lnTo>
                  <a:pt x="3479" y="21600"/>
                </a:lnTo>
                <a:lnTo>
                  <a:pt x="8598" y="11471"/>
                </a:lnTo>
                <a:lnTo>
                  <a:pt x="20861" y="11471"/>
                </a:lnTo>
                <a:cubicBezTo>
                  <a:pt x="21269" y="11471"/>
                  <a:pt x="21600" y="10705"/>
                  <a:pt x="21600" y="9760"/>
                </a:cubicBezTo>
                <a:lnTo>
                  <a:pt x="21600" y="1711"/>
                </a:lnTo>
                <a:cubicBezTo>
                  <a:pt x="21600" y="766"/>
                  <a:pt x="21269" y="0"/>
                  <a:pt x="20861" y="0"/>
                </a:cubicBezTo>
                <a:lnTo>
                  <a:pt x="739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224" name="Shape 136"/>
          <p:cNvSpPr txBox="1"/>
          <p:nvPr/>
        </p:nvSpPr>
        <p:spPr>
          <a:xfrm>
            <a:off x="1816100" y="1129766"/>
            <a:ext cx="7404100" cy="902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Ñuka shuk punzha computadora-wa tarabasha maikan oficinais.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34488372.png" descr="3448837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4332" y="755650"/>
            <a:ext cx="10989735" cy="8242300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Shape 45"/>
          <p:cNvSpPr txBox="1"/>
          <p:nvPr/>
        </p:nvSpPr>
        <p:spPr>
          <a:xfrm>
            <a:off x="876300" y="240765"/>
            <a:ext cx="5016500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Allku-wa puriun.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138"/>
          <p:cNvSpPr txBox="1"/>
          <p:nvPr/>
        </p:nvSpPr>
        <p:spPr>
          <a:xfrm>
            <a:off x="7277100" y="1244066"/>
            <a:ext cx="6007100" cy="496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sara = corn</a:t>
            </a:r>
          </a:p>
        </p:txBody>
      </p:sp>
      <p:sp>
        <p:nvSpPr>
          <p:cNvPr id="227" name="Shape 139"/>
          <p:cNvSpPr txBox="1"/>
          <p:nvPr/>
        </p:nvSpPr>
        <p:spPr>
          <a:xfrm>
            <a:off x="3683000" y="-3289835"/>
            <a:ext cx="4292600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Ima panga-wa maitungui?   </a:t>
            </a:r>
          </a:p>
        </p:txBody>
      </p:sp>
      <p:sp>
        <p:nvSpPr>
          <p:cNvPr id="228" name="Shape 140"/>
          <p:cNvSpPr txBox="1"/>
          <p:nvPr/>
        </p:nvSpPr>
        <p:spPr>
          <a:xfrm>
            <a:off x="6743700" y="2691865"/>
            <a:ext cx="3048000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Sarawa asuarkani.   </a:t>
            </a:r>
          </a:p>
        </p:txBody>
      </p:sp>
      <p:pic>
        <p:nvPicPr>
          <p:cNvPr id="229" name="recolte_yucca1.png" descr="recolte_yucca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8400" y="2171700"/>
            <a:ext cx="9486900" cy="6350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Shape 142"/>
          <p:cNvSpPr/>
          <p:nvPr/>
        </p:nvSpPr>
        <p:spPr>
          <a:xfrm>
            <a:off x="1270000" y="800099"/>
            <a:ext cx="9461500" cy="40894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39" y="0"/>
                </a:moveTo>
                <a:cubicBezTo>
                  <a:pt x="331" y="0"/>
                  <a:pt x="0" y="766"/>
                  <a:pt x="0" y="1711"/>
                </a:cubicBezTo>
                <a:lnTo>
                  <a:pt x="0" y="6742"/>
                </a:lnTo>
                <a:cubicBezTo>
                  <a:pt x="0" y="7686"/>
                  <a:pt x="331" y="8452"/>
                  <a:pt x="739" y="8452"/>
                </a:cubicBezTo>
                <a:lnTo>
                  <a:pt x="8628" y="8452"/>
                </a:lnTo>
                <a:lnTo>
                  <a:pt x="3479" y="21600"/>
                </a:lnTo>
                <a:lnTo>
                  <a:pt x="9439" y="8452"/>
                </a:lnTo>
                <a:lnTo>
                  <a:pt x="20861" y="8452"/>
                </a:lnTo>
                <a:cubicBezTo>
                  <a:pt x="21269" y="8452"/>
                  <a:pt x="21600" y="7686"/>
                  <a:pt x="21600" y="6742"/>
                </a:cubicBezTo>
                <a:lnTo>
                  <a:pt x="21600" y="1711"/>
                </a:lnTo>
                <a:cubicBezTo>
                  <a:pt x="21600" y="766"/>
                  <a:pt x="21269" y="0"/>
                  <a:pt x="20861" y="0"/>
                </a:cubicBezTo>
                <a:lnTo>
                  <a:pt x="739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231" name="Shape 143"/>
          <p:cNvSpPr txBox="1"/>
          <p:nvPr/>
        </p:nvSpPr>
        <p:spPr>
          <a:xfrm>
            <a:off x="1816100" y="1129766"/>
            <a:ext cx="7404100" cy="902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Some day I am going to work in an office with a computer.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145"/>
          <p:cNvSpPr/>
          <p:nvPr/>
        </p:nvSpPr>
        <p:spPr>
          <a:xfrm>
            <a:off x="254000" y="101599"/>
            <a:ext cx="6032501" cy="8509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343" y="0"/>
                </a:moveTo>
                <a:cubicBezTo>
                  <a:pt x="4161" y="0"/>
                  <a:pt x="3990" y="325"/>
                  <a:pt x="3837" y="856"/>
                </a:cubicBezTo>
                <a:lnTo>
                  <a:pt x="0" y="1723"/>
                </a:lnTo>
                <a:lnTo>
                  <a:pt x="3197" y="7224"/>
                </a:lnTo>
                <a:cubicBezTo>
                  <a:pt x="3192" y="7555"/>
                  <a:pt x="3183" y="7878"/>
                  <a:pt x="3183" y="8221"/>
                </a:cubicBezTo>
                <a:lnTo>
                  <a:pt x="3183" y="13379"/>
                </a:lnTo>
                <a:cubicBezTo>
                  <a:pt x="3183" y="17919"/>
                  <a:pt x="3702" y="21600"/>
                  <a:pt x="4343" y="21600"/>
                </a:cubicBezTo>
                <a:lnTo>
                  <a:pt x="20440" y="21600"/>
                </a:lnTo>
                <a:cubicBezTo>
                  <a:pt x="21081" y="21600"/>
                  <a:pt x="21600" y="17919"/>
                  <a:pt x="21600" y="13379"/>
                </a:cubicBezTo>
                <a:lnTo>
                  <a:pt x="21600" y="8221"/>
                </a:lnTo>
                <a:cubicBezTo>
                  <a:pt x="21600" y="3681"/>
                  <a:pt x="21081" y="0"/>
                  <a:pt x="20440" y="0"/>
                </a:cubicBezTo>
                <a:lnTo>
                  <a:pt x="4343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234" name="Shape 146"/>
          <p:cNvSpPr txBox="1"/>
          <p:nvPr/>
        </p:nvSpPr>
        <p:spPr>
          <a:xfrm>
            <a:off x="3683000" y="-3289835"/>
            <a:ext cx="4292600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Ima panga-wa maitungui?   </a:t>
            </a:r>
          </a:p>
        </p:txBody>
      </p:sp>
      <p:sp>
        <p:nvSpPr>
          <p:cNvPr id="235" name="Shape 147"/>
          <p:cNvSpPr txBox="1"/>
          <p:nvPr/>
        </p:nvSpPr>
        <p:spPr>
          <a:xfrm>
            <a:off x="4127500" y="1269465"/>
            <a:ext cx="3048000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Sara pangawa.   </a:t>
            </a:r>
          </a:p>
        </p:txBody>
      </p:sp>
      <p:sp>
        <p:nvSpPr>
          <p:cNvPr id="236" name="Shape 148"/>
          <p:cNvSpPr txBox="1"/>
          <p:nvPr/>
        </p:nvSpPr>
        <p:spPr>
          <a:xfrm>
            <a:off x="1651000" y="253465"/>
            <a:ext cx="4292600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Who are you playing with?  </a:t>
            </a:r>
          </a:p>
        </p:txBody>
      </p:sp>
      <p:pic>
        <p:nvPicPr>
          <p:cNvPr id="237" name="_41531310_060406wou2.png" descr="_41531310_060406wou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87500" y="2787650"/>
            <a:ext cx="5793910" cy="4178300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Shape 150"/>
          <p:cNvSpPr/>
          <p:nvPr/>
        </p:nvSpPr>
        <p:spPr>
          <a:xfrm>
            <a:off x="2425700" y="1193800"/>
            <a:ext cx="8191500" cy="30396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54" y="0"/>
                </a:moveTo>
                <a:cubicBezTo>
                  <a:pt x="382" y="0"/>
                  <a:pt x="0" y="1030"/>
                  <a:pt x="0" y="2301"/>
                </a:cubicBezTo>
                <a:lnTo>
                  <a:pt x="0" y="3745"/>
                </a:lnTo>
                <a:cubicBezTo>
                  <a:pt x="0" y="5016"/>
                  <a:pt x="382" y="6047"/>
                  <a:pt x="854" y="6047"/>
                </a:cubicBezTo>
                <a:lnTo>
                  <a:pt x="9251" y="6047"/>
                </a:lnTo>
                <a:lnTo>
                  <a:pt x="4052" y="21600"/>
                </a:lnTo>
                <a:lnTo>
                  <a:pt x="10191" y="6047"/>
                </a:lnTo>
                <a:lnTo>
                  <a:pt x="20746" y="6047"/>
                </a:lnTo>
                <a:cubicBezTo>
                  <a:pt x="21218" y="6047"/>
                  <a:pt x="21600" y="5016"/>
                  <a:pt x="21600" y="3745"/>
                </a:cubicBezTo>
                <a:lnTo>
                  <a:pt x="21600" y="2301"/>
                </a:lnTo>
                <a:cubicBezTo>
                  <a:pt x="21600" y="1030"/>
                  <a:pt x="21218" y="0"/>
                  <a:pt x="20746" y="0"/>
                </a:cubicBezTo>
                <a:lnTo>
                  <a:pt x="854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239" name="Shape 151"/>
          <p:cNvSpPr txBox="1"/>
          <p:nvPr/>
        </p:nvSpPr>
        <p:spPr>
          <a:xfrm>
            <a:off x="2781300" y="1180566"/>
            <a:ext cx="7810500" cy="902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Instead of playing with dolls we are playing with bald headed kids.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153"/>
          <p:cNvSpPr/>
          <p:nvPr/>
        </p:nvSpPr>
        <p:spPr>
          <a:xfrm>
            <a:off x="254000" y="101599"/>
            <a:ext cx="6032501" cy="8509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343" y="0"/>
                </a:moveTo>
                <a:cubicBezTo>
                  <a:pt x="4161" y="0"/>
                  <a:pt x="3990" y="325"/>
                  <a:pt x="3837" y="856"/>
                </a:cubicBezTo>
                <a:lnTo>
                  <a:pt x="0" y="1723"/>
                </a:lnTo>
                <a:lnTo>
                  <a:pt x="3197" y="7224"/>
                </a:lnTo>
                <a:cubicBezTo>
                  <a:pt x="3192" y="7555"/>
                  <a:pt x="3183" y="7878"/>
                  <a:pt x="3183" y="8221"/>
                </a:cubicBezTo>
                <a:lnTo>
                  <a:pt x="3183" y="13379"/>
                </a:lnTo>
                <a:cubicBezTo>
                  <a:pt x="3183" y="17919"/>
                  <a:pt x="3702" y="21600"/>
                  <a:pt x="4343" y="21600"/>
                </a:cubicBezTo>
                <a:lnTo>
                  <a:pt x="20440" y="21600"/>
                </a:lnTo>
                <a:cubicBezTo>
                  <a:pt x="21081" y="21600"/>
                  <a:pt x="21600" y="17919"/>
                  <a:pt x="21600" y="13379"/>
                </a:cubicBezTo>
                <a:lnTo>
                  <a:pt x="21600" y="8221"/>
                </a:lnTo>
                <a:cubicBezTo>
                  <a:pt x="21600" y="3681"/>
                  <a:pt x="21081" y="0"/>
                  <a:pt x="20440" y="0"/>
                </a:cubicBezTo>
                <a:lnTo>
                  <a:pt x="4343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242" name="Shape 154"/>
          <p:cNvSpPr txBox="1"/>
          <p:nvPr/>
        </p:nvSpPr>
        <p:spPr>
          <a:xfrm>
            <a:off x="3683000" y="-3289835"/>
            <a:ext cx="4292600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Ima panga-wa maitungui?   </a:t>
            </a:r>
          </a:p>
        </p:txBody>
      </p:sp>
      <p:sp>
        <p:nvSpPr>
          <p:cNvPr id="243" name="Shape 155"/>
          <p:cNvSpPr txBox="1"/>
          <p:nvPr/>
        </p:nvSpPr>
        <p:spPr>
          <a:xfrm>
            <a:off x="4127500" y="1269465"/>
            <a:ext cx="3048000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Sara pangawa.   </a:t>
            </a:r>
          </a:p>
        </p:txBody>
      </p:sp>
      <p:sp>
        <p:nvSpPr>
          <p:cNvPr id="244" name="Shape 156"/>
          <p:cNvSpPr txBox="1"/>
          <p:nvPr/>
        </p:nvSpPr>
        <p:spPr>
          <a:xfrm>
            <a:off x="1651000" y="253465"/>
            <a:ext cx="4292600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Piwara pugllianguichi?  </a:t>
            </a:r>
          </a:p>
        </p:txBody>
      </p:sp>
      <p:pic>
        <p:nvPicPr>
          <p:cNvPr id="245" name="_41531310_060406wou2.png" descr="_41531310_060406wou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87500" y="2787650"/>
            <a:ext cx="5793910" cy="4178300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Shape 158"/>
          <p:cNvSpPr/>
          <p:nvPr/>
        </p:nvSpPr>
        <p:spPr>
          <a:xfrm>
            <a:off x="2425700" y="1193800"/>
            <a:ext cx="8191500" cy="30396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54" y="0"/>
                </a:moveTo>
                <a:cubicBezTo>
                  <a:pt x="382" y="0"/>
                  <a:pt x="0" y="1030"/>
                  <a:pt x="0" y="2301"/>
                </a:cubicBezTo>
                <a:lnTo>
                  <a:pt x="0" y="3745"/>
                </a:lnTo>
                <a:cubicBezTo>
                  <a:pt x="0" y="5016"/>
                  <a:pt x="382" y="6047"/>
                  <a:pt x="854" y="6047"/>
                </a:cubicBezTo>
                <a:lnTo>
                  <a:pt x="9251" y="6047"/>
                </a:lnTo>
                <a:lnTo>
                  <a:pt x="4052" y="21600"/>
                </a:lnTo>
                <a:lnTo>
                  <a:pt x="10191" y="6047"/>
                </a:lnTo>
                <a:lnTo>
                  <a:pt x="20746" y="6047"/>
                </a:lnTo>
                <a:cubicBezTo>
                  <a:pt x="21218" y="6047"/>
                  <a:pt x="21600" y="5016"/>
                  <a:pt x="21600" y="3745"/>
                </a:cubicBezTo>
                <a:lnTo>
                  <a:pt x="21600" y="2301"/>
                </a:lnTo>
                <a:cubicBezTo>
                  <a:pt x="21600" y="1030"/>
                  <a:pt x="21218" y="0"/>
                  <a:pt x="20746" y="0"/>
                </a:cubicBezTo>
                <a:lnTo>
                  <a:pt x="854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247" name="Shape 159"/>
          <p:cNvSpPr txBox="1"/>
          <p:nvPr/>
        </p:nvSpPr>
        <p:spPr>
          <a:xfrm>
            <a:off x="2489200" y="1396465"/>
            <a:ext cx="9080500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Muñeca randi llushti uma wawauna-wa puglliaunchi.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1003529_10151568992636837_78064351_n.png" descr="1003529_10151568992636837_78064351_n.png"/>
          <p:cNvPicPr>
            <a:picLocks noChangeAspect="1"/>
          </p:cNvPicPr>
          <p:nvPr/>
        </p:nvPicPr>
        <p:blipFill>
          <a:blip r:embed="rId2">
            <a:extLst/>
          </a:blip>
          <a:srcRect l="0" t="7380" r="999" b="33809"/>
          <a:stretch>
            <a:fillRect/>
          </a:stretch>
        </p:blipFill>
        <p:spPr>
          <a:xfrm>
            <a:off x="1727200" y="1294842"/>
            <a:ext cx="8140701" cy="6770215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Shape 162"/>
          <p:cNvSpPr txBox="1"/>
          <p:nvPr/>
        </p:nvSpPr>
        <p:spPr>
          <a:xfrm>
            <a:off x="1600200" y="242220"/>
            <a:ext cx="8394700" cy="595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35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Malkira palawa awai apauni tarpungaj.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1003529_10151568992636837_78064351_n.png" descr="1003529_10151568992636837_78064351_n.png"/>
          <p:cNvPicPr>
            <a:picLocks noChangeAspect="1"/>
          </p:cNvPicPr>
          <p:nvPr/>
        </p:nvPicPr>
        <p:blipFill>
          <a:blip r:embed="rId2">
            <a:extLst/>
          </a:blip>
          <a:srcRect l="0" t="7380" r="999" b="33809"/>
          <a:stretch>
            <a:fillRect/>
          </a:stretch>
        </p:blipFill>
        <p:spPr>
          <a:xfrm>
            <a:off x="1727200" y="1294842"/>
            <a:ext cx="8140701" cy="6770215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Shape 165"/>
          <p:cNvSpPr txBox="1"/>
          <p:nvPr/>
        </p:nvSpPr>
        <p:spPr>
          <a:xfrm>
            <a:off x="1600200" y="242220"/>
            <a:ext cx="8394700" cy="595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35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Malkira palawa awai apauni tarpungaj.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167"/>
          <p:cNvSpPr txBox="1"/>
          <p:nvPr/>
        </p:nvSpPr>
        <p:spPr>
          <a:xfrm>
            <a:off x="1320171" y="1954608"/>
            <a:ext cx="9989198" cy="3135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35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algn="l" defTabSz="457200">
              <a:defRPr sz="35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As a verbal suffix -wa directs the action of the speaker.   In so doing in enhances transitivity so that the action done to the speaker often appears more intense either as a more personal favor or as a more personal offense.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IMG_0722.png" descr="IMG_07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00" y="635000"/>
            <a:ext cx="10160000" cy="67691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0" name="Shape 170"/>
          <p:cNvGrpSpPr/>
          <p:nvPr/>
        </p:nvGrpSpPr>
        <p:grpSpPr>
          <a:xfrm>
            <a:off x="6400800" y="228599"/>
            <a:ext cx="6400801" cy="2692401"/>
            <a:chOff x="0" y="0"/>
            <a:chExt cx="6400800" cy="2692400"/>
          </a:xfrm>
        </p:grpSpPr>
        <p:sp>
          <p:nvSpPr>
            <p:cNvPr id="258" name="Shape"/>
            <p:cNvSpPr/>
            <p:nvPr/>
          </p:nvSpPr>
          <p:spPr>
            <a:xfrm>
              <a:off x="0" y="-1"/>
              <a:ext cx="6400801" cy="2692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64" y="0"/>
                  </a:moveTo>
                  <a:cubicBezTo>
                    <a:pt x="1261" y="0"/>
                    <a:pt x="771" y="1163"/>
                    <a:pt x="771" y="2598"/>
                  </a:cubicBezTo>
                  <a:lnTo>
                    <a:pt x="771" y="9934"/>
                  </a:lnTo>
                  <a:cubicBezTo>
                    <a:pt x="771" y="11369"/>
                    <a:pt x="1261" y="12532"/>
                    <a:pt x="1864" y="12532"/>
                  </a:cubicBezTo>
                  <a:lnTo>
                    <a:pt x="5831" y="12532"/>
                  </a:lnTo>
                  <a:lnTo>
                    <a:pt x="0" y="21600"/>
                  </a:lnTo>
                  <a:lnTo>
                    <a:pt x="7566" y="12532"/>
                  </a:lnTo>
                  <a:lnTo>
                    <a:pt x="20507" y="12532"/>
                  </a:lnTo>
                  <a:cubicBezTo>
                    <a:pt x="21111" y="12532"/>
                    <a:pt x="21600" y="11369"/>
                    <a:pt x="21600" y="9934"/>
                  </a:cubicBezTo>
                  <a:lnTo>
                    <a:pt x="21600" y="2598"/>
                  </a:lnTo>
                  <a:cubicBezTo>
                    <a:pt x="21600" y="1163"/>
                    <a:pt x="21111" y="0"/>
                    <a:pt x="20507" y="0"/>
                  </a:cubicBezTo>
                  <a:lnTo>
                    <a:pt x="1864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59" name="Text"/>
            <p:cNvSpPr txBox="1"/>
            <p:nvPr/>
          </p:nvSpPr>
          <p:spPr>
            <a:xfrm>
              <a:off x="0" y="1148816"/>
              <a:ext cx="6400800" cy="3947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l" defTabSz="457200">
                <a:defRPr sz="2800">
                  <a:solidFill>
                    <a:srgbClr val="2F1729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  </a:t>
              </a:r>
            </a:p>
          </p:txBody>
        </p:sp>
      </p:grpSp>
      <p:sp>
        <p:nvSpPr>
          <p:cNvPr id="261" name="Shape 171"/>
          <p:cNvSpPr txBox="1"/>
          <p:nvPr/>
        </p:nvSpPr>
        <p:spPr>
          <a:xfrm>
            <a:off x="6807200" y="748765"/>
            <a:ext cx="5816600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Please feed me.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IMG_0722.png" descr="IMG_07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00" y="635000"/>
            <a:ext cx="10160000" cy="67691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6" name="Shape 174"/>
          <p:cNvGrpSpPr/>
          <p:nvPr/>
        </p:nvGrpSpPr>
        <p:grpSpPr>
          <a:xfrm>
            <a:off x="6400800" y="228599"/>
            <a:ext cx="6400801" cy="2692401"/>
            <a:chOff x="0" y="0"/>
            <a:chExt cx="6400800" cy="2692400"/>
          </a:xfrm>
        </p:grpSpPr>
        <p:sp>
          <p:nvSpPr>
            <p:cNvPr id="264" name="Shape"/>
            <p:cNvSpPr/>
            <p:nvPr/>
          </p:nvSpPr>
          <p:spPr>
            <a:xfrm>
              <a:off x="0" y="-1"/>
              <a:ext cx="6400801" cy="2692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64" y="0"/>
                  </a:moveTo>
                  <a:cubicBezTo>
                    <a:pt x="1261" y="0"/>
                    <a:pt x="771" y="1163"/>
                    <a:pt x="771" y="2598"/>
                  </a:cubicBezTo>
                  <a:lnTo>
                    <a:pt x="771" y="9934"/>
                  </a:lnTo>
                  <a:cubicBezTo>
                    <a:pt x="771" y="11369"/>
                    <a:pt x="1261" y="12532"/>
                    <a:pt x="1864" y="12532"/>
                  </a:cubicBezTo>
                  <a:lnTo>
                    <a:pt x="5831" y="12532"/>
                  </a:lnTo>
                  <a:lnTo>
                    <a:pt x="0" y="21600"/>
                  </a:lnTo>
                  <a:lnTo>
                    <a:pt x="7566" y="12532"/>
                  </a:lnTo>
                  <a:lnTo>
                    <a:pt x="20507" y="12532"/>
                  </a:lnTo>
                  <a:cubicBezTo>
                    <a:pt x="21111" y="12532"/>
                    <a:pt x="21600" y="11369"/>
                    <a:pt x="21600" y="9934"/>
                  </a:cubicBezTo>
                  <a:lnTo>
                    <a:pt x="21600" y="2598"/>
                  </a:lnTo>
                  <a:cubicBezTo>
                    <a:pt x="21600" y="1163"/>
                    <a:pt x="21111" y="0"/>
                    <a:pt x="20507" y="0"/>
                  </a:cubicBezTo>
                  <a:lnTo>
                    <a:pt x="1864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65" name="Text"/>
            <p:cNvSpPr txBox="1"/>
            <p:nvPr/>
          </p:nvSpPr>
          <p:spPr>
            <a:xfrm>
              <a:off x="0" y="1148816"/>
              <a:ext cx="6400800" cy="3947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l" defTabSz="457200">
                <a:defRPr sz="2800">
                  <a:solidFill>
                    <a:srgbClr val="2F1729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  </a:t>
              </a:r>
            </a:p>
          </p:txBody>
        </p:sp>
      </p:grpSp>
      <p:sp>
        <p:nvSpPr>
          <p:cNvPr id="267" name="Shape 175"/>
          <p:cNvSpPr txBox="1"/>
          <p:nvPr/>
        </p:nvSpPr>
        <p:spPr>
          <a:xfrm>
            <a:off x="6807200" y="748765"/>
            <a:ext cx="5816600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Kara-wa-i.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IMG_0722.png" descr="IMG_07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00" y="635000"/>
            <a:ext cx="10160000" cy="67691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2" name="Shape 178"/>
          <p:cNvGrpSpPr/>
          <p:nvPr/>
        </p:nvGrpSpPr>
        <p:grpSpPr>
          <a:xfrm>
            <a:off x="6400800" y="228599"/>
            <a:ext cx="6400801" cy="2692401"/>
            <a:chOff x="0" y="0"/>
            <a:chExt cx="6400800" cy="2692400"/>
          </a:xfrm>
        </p:grpSpPr>
        <p:sp>
          <p:nvSpPr>
            <p:cNvPr id="270" name="Shape"/>
            <p:cNvSpPr/>
            <p:nvPr/>
          </p:nvSpPr>
          <p:spPr>
            <a:xfrm>
              <a:off x="0" y="-1"/>
              <a:ext cx="6400801" cy="2692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64" y="0"/>
                  </a:moveTo>
                  <a:cubicBezTo>
                    <a:pt x="1261" y="0"/>
                    <a:pt x="771" y="1163"/>
                    <a:pt x="771" y="2598"/>
                  </a:cubicBezTo>
                  <a:lnTo>
                    <a:pt x="771" y="9934"/>
                  </a:lnTo>
                  <a:cubicBezTo>
                    <a:pt x="771" y="11369"/>
                    <a:pt x="1261" y="12532"/>
                    <a:pt x="1864" y="12532"/>
                  </a:cubicBezTo>
                  <a:lnTo>
                    <a:pt x="5831" y="12532"/>
                  </a:lnTo>
                  <a:lnTo>
                    <a:pt x="0" y="21600"/>
                  </a:lnTo>
                  <a:lnTo>
                    <a:pt x="7566" y="12532"/>
                  </a:lnTo>
                  <a:lnTo>
                    <a:pt x="20507" y="12532"/>
                  </a:lnTo>
                  <a:cubicBezTo>
                    <a:pt x="21111" y="12532"/>
                    <a:pt x="21600" y="11369"/>
                    <a:pt x="21600" y="9934"/>
                  </a:cubicBezTo>
                  <a:lnTo>
                    <a:pt x="21600" y="2598"/>
                  </a:lnTo>
                  <a:cubicBezTo>
                    <a:pt x="21600" y="1163"/>
                    <a:pt x="21111" y="0"/>
                    <a:pt x="20507" y="0"/>
                  </a:cubicBezTo>
                  <a:lnTo>
                    <a:pt x="1864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71" name="Text"/>
            <p:cNvSpPr txBox="1"/>
            <p:nvPr/>
          </p:nvSpPr>
          <p:spPr>
            <a:xfrm>
              <a:off x="0" y="1148816"/>
              <a:ext cx="6400800" cy="3947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l" defTabSz="457200">
                <a:defRPr sz="2800">
                  <a:solidFill>
                    <a:srgbClr val="2F1729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  </a:t>
              </a:r>
            </a:p>
          </p:txBody>
        </p:sp>
      </p:grpSp>
      <p:sp>
        <p:nvSpPr>
          <p:cNvPr id="273" name="Shape 179"/>
          <p:cNvSpPr txBox="1"/>
          <p:nvPr/>
        </p:nvSpPr>
        <p:spPr>
          <a:xfrm>
            <a:off x="6807200" y="748765"/>
            <a:ext cx="5816600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Don’t eat me.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IMG_0722.png" descr="IMG_07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00" y="635000"/>
            <a:ext cx="10160000" cy="67691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8" name="Shape 182"/>
          <p:cNvGrpSpPr/>
          <p:nvPr/>
        </p:nvGrpSpPr>
        <p:grpSpPr>
          <a:xfrm>
            <a:off x="6400800" y="228599"/>
            <a:ext cx="6400801" cy="2692401"/>
            <a:chOff x="0" y="0"/>
            <a:chExt cx="6400800" cy="2692400"/>
          </a:xfrm>
        </p:grpSpPr>
        <p:sp>
          <p:nvSpPr>
            <p:cNvPr id="276" name="Shape"/>
            <p:cNvSpPr/>
            <p:nvPr/>
          </p:nvSpPr>
          <p:spPr>
            <a:xfrm>
              <a:off x="0" y="-1"/>
              <a:ext cx="6400801" cy="2692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64" y="0"/>
                  </a:moveTo>
                  <a:cubicBezTo>
                    <a:pt x="1261" y="0"/>
                    <a:pt x="771" y="1163"/>
                    <a:pt x="771" y="2598"/>
                  </a:cubicBezTo>
                  <a:lnTo>
                    <a:pt x="771" y="9934"/>
                  </a:lnTo>
                  <a:cubicBezTo>
                    <a:pt x="771" y="11369"/>
                    <a:pt x="1261" y="12532"/>
                    <a:pt x="1864" y="12532"/>
                  </a:cubicBezTo>
                  <a:lnTo>
                    <a:pt x="5831" y="12532"/>
                  </a:lnTo>
                  <a:lnTo>
                    <a:pt x="0" y="21600"/>
                  </a:lnTo>
                  <a:lnTo>
                    <a:pt x="7566" y="12532"/>
                  </a:lnTo>
                  <a:lnTo>
                    <a:pt x="20507" y="12532"/>
                  </a:lnTo>
                  <a:cubicBezTo>
                    <a:pt x="21111" y="12532"/>
                    <a:pt x="21600" y="11369"/>
                    <a:pt x="21600" y="9934"/>
                  </a:cubicBezTo>
                  <a:lnTo>
                    <a:pt x="21600" y="2598"/>
                  </a:lnTo>
                  <a:cubicBezTo>
                    <a:pt x="21600" y="1163"/>
                    <a:pt x="21111" y="0"/>
                    <a:pt x="20507" y="0"/>
                  </a:cubicBezTo>
                  <a:lnTo>
                    <a:pt x="1864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77" name="Text"/>
            <p:cNvSpPr txBox="1"/>
            <p:nvPr/>
          </p:nvSpPr>
          <p:spPr>
            <a:xfrm>
              <a:off x="0" y="1148816"/>
              <a:ext cx="6400800" cy="3947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l" defTabSz="457200">
                <a:defRPr sz="2800">
                  <a:solidFill>
                    <a:srgbClr val="2F1729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  </a:t>
              </a:r>
            </a:p>
          </p:txBody>
        </p:sp>
      </p:grpSp>
      <p:sp>
        <p:nvSpPr>
          <p:cNvPr id="279" name="Shape 183"/>
          <p:cNvSpPr txBox="1"/>
          <p:nvPr/>
        </p:nvSpPr>
        <p:spPr>
          <a:xfrm>
            <a:off x="6807200" y="748765"/>
            <a:ext cx="5816600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Ama miku-wa-nguichu.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34488372.png" descr="3448837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4332" y="825500"/>
            <a:ext cx="10989735" cy="8242300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Shape 48"/>
          <p:cNvSpPr txBox="1"/>
          <p:nvPr/>
        </p:nvSpPr>
        <p:spPr>
          <a:xfrm>
            <a:off x="876300" y="240765"/>
            <a:ext cx="5664200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He is walking with a dog.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IMG_0722.png" descr="IMG_07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00" y="635000"/>
            <a:ext cx="10160000" cy="67691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4" name="Shape 186"/>
          <p:cNvGrpSpPr/>
          <p:nvPr/>
        </p:nvGrpSpPr>
        <p:grpSpPr>
          <a:xfrm>
            <a:off x="6400800" y="228599"/>
            <a:ext cx="6400801" cy="2692401"/>
            <a:chOff x="0" y="0"/>
            <a:chExt cx="6400800" cy="2692400"/>
          </a:xfrm>
        </p:grpSpPr>
        <p:sp>
          <p:nvSpPr>
            <p:cNvPr id="282" name="Shape"/>
            <p:cNvSpPr/>
            <p:nvPr/>
          </p:nvSpPr>
          <p:spPr>
            <a:xfrm>
              <a:off x="0" y="-1"/>
              <a:ext cx="6400801" cy="2692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64" y="0"/>
                  </a:moveTo>
                  <a:cubicBezTo>
                    <a:pt x="1261" y="0"/>
                    <a:pt x="771" y="1163"/>
                    <a:pt x="771" y="2598"/>
                  </a:cubicBezTo>
                  <a:lnTo>
                    <a:pt x="771" y="9934"/>
                  </a:lnTo>
                  <a:cubicBezTo>
                    <a:pt x="771" y="11369"/>
                    <a:pt x="1261" y="12532"/>
                    <a:pt x="1864" y="12532"/>
                  </a:cubicBezTo>
                  <a:lnTo>
                    <a:pt x="5831" y="12532"/>
                  </a:lnTo>
                  <a:lnTo>
                    <a:pt x="0" y="21600"/>
                  </a:lnTo>
                  <a:lnTo>
                    <a:pt x="7566" y="12532"/>
                  </a:lnTo>
                  <a:lnTo>
                    <a:pt x="20507" y="12532"/>
                  </a:lnTo>
                  <a:cubicBezTo>
                    <a:pt x="21111" y="12532"/>
                    <a:pt x="21600" y="11369"/>
                    <a:pt x="21600" y="9934"/>
                  </a:cubicBezTo>
                  <a:lnTo>
                    <a:pt x="21600" y="2598"/>
                  </a:lnTo>
                  <a:cubicBezTo>
                    <a:pt x="21600" y="1163"/>
                    <a:pt x="21111" y="0"/>
                    <a:pt x="20507" y="0"/>
                  </a:cubicBezTo>
                  <a:lnTo>
                    <a:pt x="1864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83" name="Text"/>
            <p:cNvSpPr txBox="1"/>
            <p:nvPr/>
          </p:nvSpPr>
          <p:spPr>
            <a:xfrm>
              <a:off x="0" y="1148816"/>
              <a:ext cx="6400800" cy="3947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l" defTabSz="457200">
                <a:defRPr sz="2800">
                  <a:solidFill>
                    <a:srgbClr val="2F1729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  </a:t>
              </a:r>
            </a:p>
          </p:txBody>
        </p:sp>
      </p:grpSp>
      <p:sp>
        <p:nvSpPr>
          <p:cNvPr id="285" name="Shape 187"/>
          <p:cNvSpPr txBox="1"/>
          <p:nvPr/>
        </p:nvSpPr>
        <p:spPr>
          <a:xfrm>
            <a:off x="6807200" y="545566"/>
            <a:ext cx="5816600" cy="902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When I eat wild fruit my stomach hurts me.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IMG_0722.png" descr="IMG_07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00" y="635000"/>
            <a:ext cx="10160000" cy="67691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0" name="Shape 190"/>
          <p:cNvGrpSpPr/>
          <p:nvPr/>
        </p:nvGrpSpPr>
        <p:grpSpPr>
          <a:xfrm>
            <a:off x="6400800" y="228599"/>
            <a:ext cx="6400801" cy="2692401"/>
            <a:chOff x="0" y="0"/>
            <a:chExt cx="6400800" cy="2692400"/>
          </a:xfrm>
        </p:grpSpPr>
        <p:sp>
          <p:nvSpPr>
            <p:cNvPr id="288" name="Shape"/>
            <p:cNvSpPr/>
            <p:nvPr/>
          </p:nvSpPr>
          <p:spPr>
            <a:xfrm>
              <a:off x="0" y="-1"/>
              <a:ext cx="6400801" cy="2692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64" y="0"/>
                  </a:moveTo>
                  <a:cubicBezTo>
                    <a:pt x="1261" y="0"/>
                    <a:pt x="771" y="1163"/>
                    <a:pt x="771" y="2598"/>
                  </a:cubicBezTo>
                  <a:lnTo>
                    <a:pt x="771" y="9934"/>
                  </a:lnTo>
                  <a:cubicBezTo>
                    <a:pt x="771" y="11369"/>
                    <a:pt x="1261" y="12532"/>
                    <a:pt x="1864" y="12532"/>
                  </a:cubicBezTo>
                  <a:lnTo>
                    <a:pt x="5831" y="12532"/>
                  </a:lnTo>
                  <a:lnTo>
                    <a:pt x="0" y="21600"/>
                  </a:lnTo>
                  <a:lnTo>
                    <a:pt x="7566" y="12532"/>
                  </a:lnTo>
                  <a:lnTo>
                    <a:pt x="20507" y="12532"/>
                  </a:lnTo>
                  <a:cubicBezTo>
                    <a:pt x="21111" y="12532"/>
                    <a:pt x="21600" y="11369"/>
                    <a:pt x="21600" y="9934"/>
                  </a:cubicBezTo>
                  <a:lnTo>
                    <a:pt x="21600" y="2598"/>
                  </a:lnTo>
                  <a:cubicBezTo>
                    <a:pt x="21600" y="1163"/>
                    <a:pt x="21111" y="0"/>
                    <a:pt x="20507" y="0"/>
                  </a:cubicBezTo>
                  <a:lnTo>
                    <a:pt x="1864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89" name="Text"/>
            <p:cNvSpPr txBox="1"/>
            <p:nvPr/>
          </p:nvSpPr>
          <p:spPr>
            <a:xfrm>
              <a:off x="0" y="1148816"/>
              <a:ext cx="6400800" cy="3947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l" defTabSz="457200">
                <a:defRPr sz="2800">
                  <a:solidFill>
                    <a:srgbClr val="2F1729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  </a:t>
              </a:r>
            </a:p>
          </p:txBody>
        </p:sp>
      </p:grpSp>
      <p:sp>
        <p:nvSpPr>
          <p:cNvPr id="291" name="Shape 191"/>
          <p:cNvSpPr txBox="1"/>
          <p:nvPr/>
        </p:nvSpPr>
        <p:spPr>
          <a:xfrm>
            <a:off x="6756400" y="736065"/>
            <a:ext cx="6286500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Sacha muyura mikujpi iksa nanawan.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IMG_0722.png" descr="IMG_07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00" y="635000"/>
            <a:ext cx="10160000" cy="67691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6" name="Shape 194"/>
          <p:cNvGrpSpPr/>
          <p:nvPr/>
        </p:nvGrpSpPr>
        <p:grpSpPr>
          <a:xfrm>
            <a:off x="6400800" y="228599"/>
            <a:ext cx="6400801" cy="2692401"/>
            <a:chOff x="0" y="0"/>
            <a:chExt cx="6400800" cy="2692400"/>
          </a:xfrm>
        </p:grpSpPr>
        <p:sp>
          <p:nvSpPr>
            <p:cNvPr id="294" name="Shape"/>
            <p:cNvSpPr/>
            <p:nvPr/>
          </p:nvSpPr>
          <p:spPr>
            <a:xfrm>
              <a:off x="0" y="-1"/>
              <a:ext cx="6400801" cy="2692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64" y="0"/>
                  </a:moveTo>
                  <a:cubicBezTo>
                    <a:pt x="1261" y="0"/>
                    <a:pt x="771" y="1163"/>
                    <a:pt x="771" y="2598"/>
                  </a:cubicBezTo>
                  <a:lnTo>
                    <a:pt x="771" y="9934"/>
                  </a:lnTo>
                  <a:cubicBezTo>
                    <a:pt x="771" y="11369"/>
                    <a:pt x="1261" y="12532"/>
                    <a:pt x="1864" y="12532"/>
                  </a:cubicBezTo>
                  <a:lnTo>
                    <a:pt x="5831" y="12532"/>
                  </a:lnTo>
                  <a:lnTo>
                    <a:pt x="0" y="21600"/>
                  </a:lnTo>
                  <a:lnTo>
                    <a:pt x="7566" y="12532"/>
                  </a:lnTo>
                  <a:lnTo>
                    <a:pt x="20507" y="12532"/>
                  </a:lnTo>
                  <a:cubicBezTo>
                    <a:pt x="21111" y="12532"/>
                    <a:pt x="21600" y="11369"/>
                    <a:pt x="21600" y="9934"/>
                  </a:cubicBezTo>
                  <a:lnTo>
                    <a:pt x="21600" y="2598"/>
                  </a:lnTo>
                  <a:cubicBezTo>
                    <a:pt x="21600" y="1163"/>
                    <a:pt x="21111" y="0"/>
                    <a:pt x="20507" y="0"/>
                  </a:cubicBezTo>
                  <a:lnTo>
                    <a:pt x="1864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5" name="Text"/>
            <p:cNvSpPr txBox="1"/>
            <p:nvPr/>
          </p:nvSpPr>
          <p:spPr>
            <a:xfrm>
              <a:off x="0" y="1148816"/>
              <a:ext cx="6400800" cy="3947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l" defTabSz="457200">
                <a:defRPr sz="2800">
                  <a:solidFill>
                    <a:srgbClr val="2F1729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  </a:t>
              </a:r>
            </a:p>
          </p:txBody>
        </p:sp>
      </p:grpSp>
      <p:sp>
        <p:nvSpPr>
          <p:cNvPr id="297" name="Shape 195"/>
          <p:cNvSpPr txBox="1"/>
          <p:nvPr/>
        </p:nvSpPr>
        <p:spPr>
          <a:xfrm>
            <a:off x="6807200" y="748765"/>
            <a:ext cx="5816600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My mother told me about it.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IMG_0722.png" descr="IMG_07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00" y="635000"/>
            <a:ext cx="10160000" cy="67691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2" name="Shape 198"/>
          <p:cNvGrpSpPr/>
          <p:nvPr/>
        </p:nvGrpSpPr>
        <p:grpSpPr>
          <a:xfrm>
            <a:off x="6400800" y="228599"/>
            <a:ext cx="6400801" cy="2692401"/>
            <a:chOff x="0" y="0"/>
            <a:chExt cx="6400800" cy="2692400"/>
          </a:xfrm>
        </p:grpSpPr>
        <p:sp>
          <p:nvSpPr>
            <p:cNvPr id="300" name="Shape"/>
            <p:cNvSpPr/>
            <p:nvPr/>
          </p:nvSpPr>
          <p:spPr>
            <a:xfrm>
              <a:off x="0" y="-1"/>
              <a:ext cx="6400801" cy="2692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64" y="0"/>
                  </a:moveTo>
                  <a:cubicBezTo>
                    <a:pt x="1261" y="0"/>
                    <a:pt x="771" y="1163"/>
                    <a:pt x="771" y="2598"/>
                  </a:cubicBezTo>
                  <a:lnTo>
                    <a:pt x="771" y="9934"/>
                  </a:lnTo>
                  <a:cubicBezTo>
                    <a:pt x="771" y="11369"/>
                    <a:pt x="1261" y="12532"/>
                    <a:pt x="1864" y="12532"/>
                  </a:cubicBezTo>
                  <a:lnTo>
                    <a:pt x="5831" y="12532"/>
                  </a:lnTo>
                  <a:lnTo>
                    <a:pt x="0" y="21600"/>
                  </a:lnTo>
                  <a:lnTo>
                    <a:pt x="7566" y="12532"/>
                  </a:lnTo>
                  <a:lnTo>
                    <a:pt x="20507" y="12532"/>
                  </a:lnTo>
                  <a:cubicBezTo>
                    <a:pt x="21111" y="12532"/>
                    <a:pt x="21600" y="11369"/>
                    <a:pt x="21600" y="9934"/>
                  </a:cubicBezTo>
                  <a:lnTo>
                    <a:pt x="21600" y="2598"/>
                  </a:lnTo>
                  <a:cubicBezTo>
                    <a:pt x="21600" y="1163"/>
                    <a:pt x="21111" y="0"/>
                    <a:pt x="20507" y="0"/>
                  </a:cubicBezTo>
                  <a:lnTo>
                    <a:pt x="1864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01" name="Text"/>
            <p:cNvSpPr txBox="1"/>
            <p:nvPr/>
          </p:nvSpPr>
          <p:spPr>
            <a:xfrm>
              <a:off x="0" y="1148816"/>
              <a:ext cx="6400800" cy="3947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l" defTabSz="457200">
                <a:defRPr sz="2800">
                  <a:solidFill>
                    <a:srgbClr val="2F1729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  </a:t>
              </a:r>
            </a:p>
          </p:txBody>
        </p:sp>
      </p:grpSp>
      <p:sp>
        <p:nvSpPr>
          <p:cNvPr id="303" name="Shape 199"/>
          <p:cNvSpPr txBox="1"/>
          <p:nvPr/>
        </p:nvSpPr>
        <p:spPr>
          <a:xfrm>
            <a:off x="6807200" y="748765"/>
            <a:ext cx="5816600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Ñuka mama kwinta-wa-ka.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551074_323309221117237_1682111059_n.png" descr="551074_323309221117237_1682111059_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6046" y="819305"/>
            <a:ext cx="11936568" cy="8534089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Shape 203"/>
          <p:cNvSpPr/>
          <p:nvPr/>
        </p:nvSpPr>
        <p:spPr>
          <a:xfrm>
            <a:off x="6553200" y="431799"/>
            <a:ext cx="6350000" cy="16764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499" y="0"/>
                </a:moveTo>
                <a:cubicBezTo>
                  <a:pt x="2044" y="0"/>
                  <a:pt x="864" y="4469"/>
                  <a:pt x="864" y="9982"/>
                </a:cubicBezTo>
                <a:lnTo>
                  <a:pt x="864" y="10636"/>
                </a:lnTo>
                <a:cubicBezTo>
                  <a:pt x="864" y="13726"/>
                  <a:pt x="1234" y="16486"/>
                  <a:pt x="1816" y="18317"/>
                </a:cubicBezTo>
                <a:lnTo>
                  <a:pt x="0" y="21600"/>
                </a:lnTo>
                <a:lnTo>
                  <a:pt x="3523" y="20618"/>
                </a:lnTo>
                <a:lnTo>
                  <a:pt x="18965" y="20618"/>
                </a:lnTo>
                <a:cubicBezTo>
                  <a:pt x="20420" y="20618"/>
                  <a:pt x="21600" y="16149"/>
                  <a:pt x="21600" y="10636"/>
                </a:cubicBezTo>
                <a:lnTo>
                  <a:pt x="21600" y="9982"/>
                </a:lnTo>
                <a:cubicBezTo>
                  <a:pt x="21600" y="4469"/>
                  <a:pt x="20420" y="0"/>
                  <a:pt x="18965" y="0"/>
                </a:cubicBezTo>
                <a:lnTo>
                  <a:pt x="3499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307" name="Shape 204"/>
          <p:cNvSpPr txBox="1"/>
          <p:nvPr/>
        </p:nvSpPr>
        <p:spPr>
          <a:xfrm>
            <a:off x="7175500" y="723366"/>
            <a:ext cx="5257800" cy="902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The shot me when I was not paying attention.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551074_323309221117237_1682111059_n.png" descr="551074_323309221117237_1682111059_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6046" y="819305"/>
            <a:ext cx="11936568" cy="8534089"/>
          </a:xfrm>
          <a:prstGeom prst="rect">
            <a:avLst/>
          </a:prstGeom>
          <a:ln w="12700">
            <a:miter lim="400000"/>
          </a:ln>
        </p:spPr>
      </p:pic>
      <p:sp>
        <p:nvSpPr>
          <p:cNvPr id="310" name="Shape 208"/>
          <p:cNvSpPr/>
          <p:nvPr/>
        </p:nvSpPr>
        <p:spPr>
          <a:xfrm>
            <a:off x="6553200" y="431799"/>
            <a:ext cx="6350000" cy="16764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499" y="0"/>
                </a:moveTo>
                <a:cubicBezTo>
                  <a:pt x="2044" y="0"/>
                  <a:pt x="864" y="4469"/>
                  <a:pt x="864" y="9982"/>
                </a:cubicBezTo>
                <a:lnTo>
                  <a:pt x="864" y="10636"/>
                </a:lnTo>
                <a:cubicBezTo>
                  <a:pt x="864" y="13726"/>
                  <a:pt x="1234" y="16486"/>
                  <a:pt x="1816" y="18317"/>
                </a:cubicBezTo>
                <a:lnTo>
                  <a:pt x="0" y="21600"/>
                </a:lnTo>
                <a:lnTo>
                  <a:pt x="3523" y="20618"/>
                </a:lnTo>
                <a:lnTo>
                  <a:pt x="18965" y="20618"/>
                </a:lnTo>
                <a:cubicBezTo>
                  <a:pt x="20420" y="20618"/>
                  <a:pt x="21600" y="16149"/>
                  <a:pt x="21600" y="10636"/>
                </a:cubicBezTo>
                <a:lnTo>
                  <a:pt x="21600" y="9982"/>
                </a:lnTo>
                <a:cubicBezTo>
                  <a:pt x="21600" y="4469"/>
                  <a:pt x="20420" y="0"/>
                  <a:pt x="18965" y="0"/>
                </a:cubicBezTo>
                <a:lnTo>
                  <a:pt x="3499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311" name="Shape 209"/>
          <p:cNvSpPr txBox="1"/>
          <p:nvPr/>
        </p:nvSpPr>
        <p:spPr>
          <a:xfrm>
            <a:off x="7175500" y="926565"/>
            <a:ext cx="6057900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Ñuka mana riparashkai illapa-wa-ka.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url?sa=i&amp;rct=j&amp;q=indigenas%20de%20surinam&amp;source=images&amp;cd=&amp;docid=R4_XQLLo_5XcsM&amp;tbnid=TxTpEZCICVk-1M-&amp;ved=0CAUQjRw&amp;url=http%3A%2F%2Fwww.abc.es%2F20120126%2Fciencia%2Fabci-descubren-paraiso-nuevas-esp.png" descr="url?sa=i&amp;rct=j&amp;q=indigenas%20de%20surinam&amp;source=images&amp;cd=&amp;docid=R4_XQLLo_5XcsM&amp;tbnid=TxTpEZCICVk-1M-&amp;ved=0CAUQjRw&amp;url=http%3A%2F%2Fwww.abc.es%2F20120126%2Fciencia%2Fabci-descubren-paraiso-nuevas-esp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11465" y="3048000"/>
            <a:ext cx="8426069" cy="56261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6" name="Shape 214"/>
          <p:cNvGrpSpPr/>
          <p:nvPr/>
        </p:nvGrpSpPr>
        <p:grpSpPr>
          <a:xfrm>
            <a:off x="3454400" y="1117600"/>
            <a:ext cx="2806701" cy="3784601"/>
            <a:chOff x="0" y="0"/>
            <a:chExt cx="2806700" cy="3784600"/>
          </a:xfrm>
        </p:grpSpPr>
        <p:sp>
          <p:nvSpPr>
            <p:cNvPr id="314" name="Shape"/>
            <p:cNvSpPr/>
            <p:nvPr/>
          </p:nvSpPr>
          <p:spPr>
            <a:xfrm>
              <a:off x="0" y="0"/>
              <a:ext cx="2806701" cy="3784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92" y="0"/>
                  </a:moveTo>
                  <a:cubicBezTo>
                    <a:pt x="1116" y="0"/>
                    <a:pt x="0" y="828"/>
                    <a:pt x="0" y="1848"/>
                  </a:cubicBezTo>
                  <a:lnTo>
                    <a:pt x="0" y="3081"/>
                  </a:lnTo>
                  <a:cubicBezTo>
                    <a:pt x="0" y="4101"/>
                    <a:pt x="1116" y="4929"/>
                    <a:pt x="2492" y="4929"/>
                  </a:cubicBezTo>
                  <a:lnTo>
                    <a:pt x="8937" y="4929"/>
                  </a:lnTo>
                  <a:lnTo>
                    <a:pt x="4105" y="21600"/>
                  </a:lnTo>
                  <a:lnTo>
                    <a:pt x="10959" y="4929"/>
                  </a:lnTo>
                  <a:lnTo>
                    <a:pt x="19108" y="4929"/>
                  </a:lnTo>
                  <a:cubicBezTo>
                    <a:pt x="20484" y="4929"/>
                    <a:pt x="21600" y="4101"/>
                    <a:pt x="21600" y="3081"/>
                  </a:cubicBezTo>
                  <a:lnTo>
                    <a:pt x="21600" y="1848"/>
                  </a:lnTo>
                  <a:cubicBezTo>
                    <a:pt x="21600" y="828"/>
                    <a:pt x="20484" y="0"/>
                    <a:pt x="19108" y="0"/>
                  </a:cubicBezTo>
                  <a:lnTo>
                    <a:pt x="2492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15" name="Let me go!"/>
            <p:cNvSpPr txBox="1"/>
            <p:nvPr/>
          </p:nvSpPr>
          <p:spPr>
            <a:xfrm>
              <a:off x="0" y="1694916"/>
              <a:ext cx="2806700" cy="3947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l" defTabSz="457200">
                <a:defRPr sz="2800">
                  <a:solidFill>
                    <a:srgbClr val="2F1729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  Let me go!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url?sa=i&amp;rct=j&amp;q=indigenas%20de%20surinam&amp;source=images&amp;cd=&amp;docid=R4_XQLLo_5XcsM&amp;tbnid=TxTpEZCICVk-1M-&amp;ved=0CAUQjRw&amp;url=http%3A%2F%2Fwww.abc.es%2F20120126%2Fciencia%2Fabci-descubren-paraiso-nuevas-esp.png" descr="url?sa=i&amp;rct=j&amp;q=indigenas%20de%20surinam&amp;source=images&amp;cd=&amp;docid=R4_XQLLo_5XcsM&amp;tbnid=TxTpEZCICVk-1M-&amp;ved=0CAUQjRw&amp;url=http%3A%2F%2Fwww.abc.es%2F20120126%2Fciencia%2Fabci-descubren-paraiso-nuevas-esp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74965" y="2171700"/>
            <a:ext cx="8426069" cy="56261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1" name="Shape 219"/>
          <p:cNvGrpSpPr/>
          <p:nvPr/>
        </p:nvGrpSpPr>
        <p:grpSpPr>
          <a:xfrm>
            <a:off x="3340800" y="-1040149"/>
            <a:ext cx="2806701" cy="3784601"/>
            <a:chOff x="0" y="0"/>
            <a:chExt cx="2806700" cy="3784600"/>
          </a:xfrm>
        </p:grpSpPr>
        <p:sp>
          <p:nvSpPr>
            <p:cNvPr id="319" name="Shape"/>
            <p:cNvSpPr/>
            <p:nvPr/>
          </p:nvSpPr>
          <p:spPr>
            <a:xfrm>
              <a:off x="0" y="0"/>
              <a:ext cx="2806701" cy="3784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92" y="0"/>
                  </a:moveTo>
                  <a:cubicBezTo>
                    <a:pt x="1116" y="0"/>
                    <a:pt x="0" y="828"/>
                    <a:pt x="0" y="1848"/>
                  </a:cubicBezTo>
                  <a:lnTo>
                    <a:pt x="0" y="3081"/>
                  </a:lnTo>
                  <a:cubicBezTo>
                    <a:pt x="0" y="4101"/>
                    <a:pt x="1116" y="4929"/>
                    <a:pt x="2492" y="4929"/>
                  </a:cubicBezTo>
                  <a:lnTo>
                    <a:pt x="8937" y="4929"/>
                  </a:lnTo>
                  <a:lnTo>
                    <a:pt x="4105" y="21600"/>
                  </a:lnTo>
                  <a:lnTo>
                    <a:pt x="10959" y="4929"/>
                  </a:lnTo>
                  <a:lnTo>
                    <a:pt x="19108" y="4929"/>
                  </a:lnTo>
                  <a:cubicBezTo>
                    <a:pt x="20484" y="4929"/>
                    <a:pt x="21600" y="4101"/>
                    <a:pt x="21600" y="3081"/>
                  </a:cubicBezTo>
                  <a:lnTo>
                    <a:pt x="21600" y="1848"/>
                  </a:lnTo>
                  <a:cubicBezTo>
                    <a:pt x="21600" y="828"/>
                    <a:pt x="20484" y="0"/>
                    <a:pt x="19108" y="0"/>
                  </a:cubicBezTo>
                  <a:lnTo>
                    <a:pt x="2492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20" name="Kachariwai!"/>
            <p:cNvSpPr txBox="1"/>
            <p:nvPr/>
          </p:nvSpPr>
          <p:spPr>
            <a:xfrm>
              <a:off x="0" y="1694916"/>
              <a:ext cx="2806700" cy="3947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l" defTabSz="457200">
                <a:defRPr sz="2800">
                  <a:solidFill>
                    <a:srgbClr val="2F1729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  Kachariwai!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url?sa=i&amp;rct=j&amp;q=indigenas%20de%20surinam&amp;source=images&amp;cd=&amp;docid=R4_XQLLo_5XcsM&amp;tbnid=TxTpEZCICVk-1M-&amp;ved=0CAUQjRw&amp;url=http%3A%2F%2Fwww.abc.es%2F20120126%2Fciencia%2Fabci-descubren-paraiso-nuevas-esp.png" descr="url?sa=i&amp;rct=j&amp;q=indigenas%20de%20surinam&amp;source=images&amp;cd=&amp;docid=R4_XQLLo_5XcsM&amp;tbnid=TxTpEZCICVk-1M-&amp;ved=0CAUQjRw&amp;url=http%3A%2F%2Fwww.abc.es%2F20120126%2Fciencia%2Fabci-descubren-paraiso-nuevas-esp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99909" y="1562100"/>
            <a:ext cx="9833582" cy="65659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6" name="Shape 224"/>
          <p:cNvGrpSpPr/>
          <p:nvPr/>
        </p:nvGrpSpPr>
        <p:grpSpPr>
          <a:xfrm>
            <a:off x="3263899" y="12700"/>
            <a:ext cx="6248401" cy="3835401"/>
            <a:chOff x="0" y="0"/>
            <a:chExt cx="6248400" cy="3835400"/>
          </a:xfrm>
        </p:grpSpPr>
        <p:sp>
          <p:nvSpPr>
            <p:cNvPr id="324" name="Shape"/>
            <p:cNvSpPr/>
            <p:nvPr/>
          </p:nvSpPr>
          <p:spPr>
            <a:xfrm>
              <a:off x="-1" y="0"/>
              <a:ext cx="6248401" cy="383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20" y="0"/>
                  </a:moveTo>
                  <a:cubicBezTo>
                    <a:pt x="501" y="0"/>
                    <a:pt x="0" y="817"/>
                    <a:pt x="0" y="1824"/>
                  </a:cubicBezTo>
                  <a:lnTo>
                    <a:pt x="0" y="4756"/>
                  </a:lnTo>
                  <a:cubicBezTo>
                    <a:pt x="0" y="5764"/>
                    <a:pt x="501" y="6580"/>
                    <a:pt x="1120" y="6580"/>
                  </a:cubicBezTo>
                  <a:lnTo>
                    <a:pt x="9103" y="6580"/>
                  </a:lnTo>
                  <a:lnTo>
                    <a:pt x="4127" y="21600"/>
                  </a:lnTo>
                  <a:lnTo>
                    <a:pt x="10124" y="6580"/>
                  </a:lnTo>
                  <a:lnTo>
                    <a:pt x="20480" y="6580"/>
                  </a:lnTo>
                  <a:cubicBezTo>
                    <a:pt x="21099" y="6580"/>
                    <a:pt x="21600" y="5764"/>
                    <a:pt x="21600" y="4756"/>
                  </a:cubicBezTo>
                  <a:lnTo>
                    <a:pt x="21600" y="1824"/>
                  </a:lnTo>
                  <a:cubicBezTo>
                    <a:pt x="21600" y="817"/>
                    <a:pt x="21099" y="0"/>
                    <a:pt x="20480" y="0"/>
                  </a:cubicBezTo>
                  <a:lnTo>
                    <a:pt x="1120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25" name="Ñukara mana tapuwaka."/>
            <p:cNvSpPr txBox="1"/>
            <p:nvPr/>
          </p:nvSpPr>
          <p:spPr>
            <a:xfrm>
              <a:off x="0" y="1720316"/>
              <a:ext cx="6248400" cy="3947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l" defTabSz="457200">
                <a:defRPr sz="2800">
                  <a:solidFill>
                    <a:srgbClr val="2F1729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 Ñukara mana tapuwaka.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url?sa=i&amp;rct=j&amp;q=indigenas%20de%20surinam&amp;source=images&amp;cd=&amp;docid=R4_XQLLo_5XcsM&amp;tbnid=TxTpEZCICVk-1M-&amp;ved=0CAUQjRw&amp;url=http%3A%2F%2Fwww.abc.es%2F20120126%2Fciencia%2Fabci-descubren-paraiso-nuevas-esp.png" descr="url?sa=i&amp;rct=j&amp;q=indigenas%20de%20surinam&amp;source=images&amp;cd=&amp;docid=R4_XQLLo_5XcsM&amp;tbnid=TxTpEZCICVk-1M-&amp;ved=0CAUQjRw&amp;url=http%3A%2F%2Fwww.abc.es%2F20120126%2Fciencia%2Fabci-descubren-paraiso-nuevas-esp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49109" y="2692400"/>
            <a:ext cx="9833582" cy="65659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1" name="Shape 229"/>
          <p:cNvGrpSpPr/>
          <p:nvPr/>
        </p:nvGrpSpPr>
        <p:grpSpPr>
          <a:xfrm>
            <a:off x="3454400" y="914400"/>
            <a:ext cx="4267201" cy="3835401"/>
            <a:chOff x="0" y="0"/>
            <a:chExt cx="4267200" cy="3835400"/>
          </a:xfrm>
        </p:grpSpPr>
        <p:sp>
          <p:nvSpPr>
            <p:cNvPr id="329" name="Shape"/>
            <p:cNvSpPr/>
            <p:nvPr/>
          </p:nvSpPr>
          <p:spPr>
            <a:xfrm>
              <a:off x="0" y="0"/>
              <a:ext cx="4267201" cy="383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39" y="0"/>
                  </a:moveTo>
                  <a:cubicBezTo>
                    <a:pt x="734" y="0"/>
                    <a:pt x="0" y="817"/>
                    <a:pt x="0" y="1824"/>
                  </a:cubicBezTo>
                  <a:lnTo>
                    <a:pt x="0" y="4756"/>
                  </a:lnTo>
                  <a:cubicBezTo>
                    <a:pt x="0" y="5764"/>
                    <a:pt x="734" y="6580"/>
                    <a:pt x="1639" y="6580"/>
                  </a:cubicBezTo>
                  <a:lnTo>
                    <a:pt x="9285" y="6580"/>
                  </a:lnTo>
                  <a:lnTo>
                    <a:pt x="6043" y="21600"/>
                  </a:lnTo>
                  <a:lnTo>
                    <a:pt x="10623" y="6580"/>
                  </a:lnTo>
                  <a:lnTo>
                    <a:pt x="19961" y="6580"/>
                  </a:lnTo>
                  <a:cubicBezTo>
                    <a:pt x="20866" y="6580"/>
                    <a:pt x="21600" y="5764"/>
                    <a:pt x="21600" y="4756"/>
                  </a:cubicBezTo>
                  <a:lnTo>
                    <a:pt x="21600" y="1824"/>
                  </a:lnTo>
                  <a:cubicBezTo>
                    <a:pt x="21600" y="817"/>
                    <a:pt x="20866" y="0"/>
                    <a:pt x="19961" y="0"/>
                  </a:cubicBezTo>
                  <a:lnTo>
                    <a:pt x="1639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0" name="They didn’t even ask me."/>
            <p:cNvSpPr txBox="1"/>
            <p:nvPr/>
          </p:nvSpPr>
          <p:spPr>
            <a:xfrm>
              <a:off x="0" y="1720316"/>
              <a:ext cx="4267200" cy="3947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l" defTabSz="457200">
                <a:defRPr sz="2800">
                  <a:solidFill>
                    <a:srgbClr val="2F1729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They didn’t even ask me.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559966_506847842719241_525736436_n.png" descr="559966_506847842719241_525736436_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73300" y="-977900"/>
            <a:ext cx="8458200" cy="11277600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Shape 52"/>
          <p:cNvSpPr/>
          <p:nvPr/>
        </p:nvSpPr>
        <p:spPr>
          <a:xfrm>
            <a:off x="5689600" y="355599"/>
            <a:ext cx="5143500" cy="34373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60" y="0"/>
                </a:moveTo>
                <a:cubicBezTo>
                  <a:pt x="609" y="0"/>
                  <a:pt x="0" y="911"/>
                  <a:pt x="0" y="2035"/>
                </a:cubicBezTo>
                <a:lnTo>
                  <a:pt x="0" y="3312"/>
                </a:lnTo>
                <a:cubicBezTo>
                  <a:pt x="0" y="4436"/>
                  <a:pt x="609" y="5347"/>
                  <a:pt x="1360" y="5347"/>
                </a:cubicBezTo>
                <a:lnTo>
                  <a:pt x="8595" y="5347"/>
                </a:lnTo>
                <a:lnTo>
                  <a:pt x="0" y="21600"/>
                </a:lnTo>
                <a:lnTo>
                  <a:pt x="9998" y="5347"/>
                </a:lnTo>
                <a:lnTo>
                  <a:pt x="20240" y="5347"/>
                </a:lnTo>
                <a:cubicBezTo>
                  <a:pt x="20991" y="5347"/>
                  <a:pt x="21600" y="4436"/>
                  <a:pt x="21600" y="3312"/>
                </a:cubicBezTo>
                <a:lnTo>
                  <a:pt x="21600" y="2035"/>
                </a:lnTo>
                <a:cubicBezTo>
                  <a:pt x="21600" y="911"/>
                  <a:pt x="20991" y="0"/>
                  <a:pt x="20240" y="0"/>
                </a:cubicBezTo>
                <a:lnTo>
                  <a:pt x="1360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142" name="Shape 53"/>
          <p:cNvSpPr txBox="1"/>
          <p:nvPr/>
        </p:nvSpPr>
        <p:spPr>
          <a:xfrm>
            <a:off x="6197600" y="342366"/>
            <a:ext cx="3975100" cy="902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Muñeca-wa puglla-u-nchi. 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url?sa=i&amp;rct=j&amp;q=indigenas%20de%20surinam&amp;source=images&amp;cd=&amp;docid=R4_XQLLo_5XcsM&amp;tbnid=TxTpEZCICVk-1M-&amp;ved=0CAUQjRw&amp;url=http%3A%2F%2Fwww.abc.es%2F20120126%2Fciencia%2Fabci-descubren-paraiso-nuevas-esp.png" descr="url?sa=i&amp;rct=j&amp;q=indigenas%20de%20surinam&amp;source=images&amp;cd=&amp;docid=R4_XQLLo_5XcsM&amp;tbnid=TxTpEZCICVk-1M-&amp;ved=0CAUQjRw&amp;url=http%3A%2F%2Fwww.abc.es%2F20120126%2Fciencia%2Fabci-descubren-paraiso-nuevas-esp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49109" y="2692400"/>
            <a:ext cx="9833582" cy="65659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6" name="Shape 234"/>
          <p:cNvGrpSpPr/>
          <p:nvPr/>
        </p:nvGrpSpPr>
        <p:grpSpPr>
          <a:xfrm>
            <a:off x="3480033" y="-123763"/>
            <a:ext cx="5537201" cy="3835401"/>
            <a:chOff x="0" y="0"/>
            <a:chExt cx="5537200" cy="3835400"/>
          </a:xfrm>
        </p:grpSpPr>
        <p:sp>
          <p:nvSpPr>
            <p:cNvPr id="334" name="Shape"/>
            <p:cNvSpPr/>
            <p:nvPr/>
          </p:nvSpPr>
          <p:spPr>
            <a:xfrm>
              <a:off x="0" y="0"/>
              <a:ext cx="5537200" cy="383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63" y="0"/>
                  </a:moveTo>
                  <a:cubicBezTo>
                    <a:pt x="566" y="0"/>
                    <a:pt x="0" y="817"/>
                    <a:pt x="0" y="1824"/>
                  </a:cubicBezTo>
                  <a:lnTo>
                    <a:pt x="0" y="4756"/>
                  </a:lnTo>
                  <a:cubicBezTo>
                    <a:pt x="0" y="5764"/>
                    <a:pt x="566" y="6580"/>
                    <a:pt x="1263" y="6580"/>
                  </a:cubicBezTo>
                  <a:lnTo>
                    <a:pt x="9156" y="6580"/>
                  </a:lnTo>
                  <a:lnTo>
                    <a:pt x="4657" y="21600"/>
                  </a:lnTo>
                  <a:lnTo>
                    <a:pt x="10258" y="6580"/>
                  </a:lnTo>
                  <a:lnTo>
                    <a:pt x="20337" y="6580"/>
                  </a:lnTo>
                  <a:cubicBezTo>
                    <a:pt x="21034" y="6580"/>
                    <a:pt x="21600" y="5764"/>
                    <a:pt x="21600" y="4756"/>
                  </a:cubicBezTo>
                  <a:lnTo>
                    <a:pt x="21600" y="1824"/>
                  </a:lnTo>
                  <a:cubicBezTo>
                    <a:pt x="21600" y="817"/>
                    <a:pt x="21034" y="0"/>
                    <a:pt x="20337" y="0"/>
                  </a:cubicBezTo>
                  <a:lnTo>
                    <a:pt x="1263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5" name="Ñukara Itsingama vultiachiwaka."/>
            <p:cNvSpPr txBox="1"/>
            <p:nvPr/>
          </p:nvSpPr>
          <p:spPr>
            <a:xfrm>
              <a:off x="0" y="1720316"/>
              <a:ext cx="5537200" cy="3947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l" defTabSz="457200">
                <a:defRPr sz="2800">
                  <a:solidFill>
                    <a:srgbClr val="2F1729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Ñukara Itsingama vultiachiwaka.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url?sa=i&amp;rct=j&amp;q=indigenas%20de%20surinam&amp;source=images&amp;cd=&amp;docid=R4_XQLLo_5XcsM&amp;tbnid=TxTpEZCICVk-1M-&amp;ved=0CAUQjRw&amp;url=http%3A%2F%2Fwww.abc.es%2F20120126%2Fciencia%2Fabci-descubren-paraiso-nuevas-esp.png" descr="url?sa=i&amp;rct=j&amp;q=indigenas%20de%20surinam&amp;source=images&amp;cd=&amp;docid=R4_XQLLo_5XcsM&amp;tbnid=TxTpEZCICVk-1M-&amp;ved=0CAUQjRw&amp;url=http%3A%2F%2Fwww.abc.es%2F20120126%2Fciencia%2Fabci-descubren-paraiso-nuevas-esp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49109" y="2692400"/>
            <a:ext cx="9833582" cy="65659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1" name="Shape 239"/>
          <p:cNvGrpSpPr/>
          <p:nvPr/>
        </p:nvGrpSpPr>
        <p:grpSpPr>
          <a:xfrm>
            <a:off x="3454400" y="914400"/>
            <a:ext cx="5537200" cy="3835401"/>
            <a:chOff x="0" y="0"/>
            <a:chExt cx="5537200" cy="3835400"/>
          </a:xfrm>
        </p:grpSpPr>
        <p:sp>
          <p:nvSpPr>
            <p:cNvPr id="339" name="Shape"/>
            <p:cNvSpPr/>
            <p:nvPr/>
          </p:nvSpPr>
          <p:spPr>
            <a:xfrm>
              <a:off x="0" y="0"/>
              <a:ext cx="5537200" cy="383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63" y="0"/>
                  </a:moveTo>
                  <a:cubicBezTo>
                    <a:pt x="566" y="0"/>
                    <a:pt x="0" y="817"/>
                    <a:pt x="0" y="1824"/>
                  </a:cubicBezTo>
                  <a:lnTo>
                    <a:pt x="0" y="4756"/>
                  </a:lnTo>
                  <a:cubicBezTo>
                    <a:pt x="0" y="5764"/>
                    <a:pt x="566" y="6580"/>
                    <a:pt x="1263" y="6580"/>
                  </a:cubicBezTo>
                  <a:lnTo>
                    <a:pt x="9156" y="6580"/>
                  </a:lnTo>
                  <a:lnTo>
                    <a:pt x="4657" y="21600"/>
                  </a:lnTo>
                  <a:lnTo>
                    <a:pt x="10258" y="6580"/>
                  </a:lnTo>
                  <a:lnTo>
                    <a:pt x="20337" y="6580"/>
                  </a:lnTo>
                  <a:cubicBezTo>
                    <a:pt x="21034" y="6580"/>
                    <a:pt x="21600" y="5764"/>
                    <a:pt x="21600" y="4756"/>
                  </a:cubicBezTo>
                  <a:lnTo>
                    <a:pt x="21600" y="1824"/>
                  </a:lnTo>
                  <a:cubicBezTo>
                    <a:pt x="21600" y="817"/>
                    <a:pt x="21034" y="0"/>
                    <a:pt x="20337" y="0"/>
                  </a:cubicBezTo>
                  <a:lnTo>
                    <a:pt x="1263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40" name="They turned me upside down."/>
            <p:cNvSpPr txBox="1"/>
            <p:nvPr/>
          </p:nvSpPr>
          <p:spPr>
            <a:xfrm>
              <a:off x="0" y="1720316"/>
              <a:ext cx="5537200" cy="3947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l" defTabSz="457200">
                <a:defRPr sz="2800">
                  <a:solidFill>
                    <a:srgbClr val="2F1729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They turned me upside down.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241"/>
          <p:cNvSpPr txBox="1"/>
          <p:nvPr/>
        </p:nvSpPr>
        <p:spPr>
          <a:xfrm>
            <a:off x="1320171" y="2208608"/>
            <a:ext cx="9989198" cy="2627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35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algn="l" defTabSz="457200">
              <a:defRPr sz="35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As a suffix appended to a noun -wa works as a diminutive often conveying the idea of intensified relationship.  For example “Ñuka kariwa" means “my own dear husband.”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url?sa=i&amp;rct=j&amp;q=quichua&amp;source=images&amp;cd=&amp;docid=u1caFUCa_84fFM&amp;tbnid=63G7zEvuUUFLEM-&amp;ved=0CAUQjRw&amp;url=http%3A%2F%2Fmy.worldvision.org%2Fcommunity-profiles%2Fecuador%2Fpelileo&amp;ei=vRYhUuDyDOiy2wXXjoCIA.png" descr="url?sa=i&amp;rct=j&amp;q=quichua&amp;source=images&amp;cd=&amp;docid=u1caFUCa_84fFM&amp;tbnid=63G7zEvuUUFLEM-&amp;ved=0CAUQjRw&amp;url=http%3A%2F%2Fmy.worldvision.org%2Fcommunity-profiles%2Fecuador%2Fpelileo&amp;ei=vRYhUuDyDOiy2wXXjoCI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9236" y="793750"/>
            <a:ext cx="11201765" cy="74549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8" name="Shape 244"/>
          <p:cNvGrpSpPr/>
          <p:nvPr/>
        </p:nvGrpSpPr>
        <p:grpSpPr>
          <a:xfrm>
            <a:off x="508817" y="491444"/>
            <a:ext cx="3915967" cy="2404668"/>
            <a:chOff x="0" y="0"/>
            <a:chExt cx="3915966" cy="2404666"/>
          </a:xfrm>
        </p:grpSpPr>
        <p:sp>
          <p:nvSpPr>
            <p:cNvPr id="346" name="Shape"/>
            <p:cNvSpPr/>
            <p:nvPr/>
          </p:nvSpPr>
          <p:spPr>
            <a:xfrm>
              <a:off x="0" y="0"/>
              <a:ext cx="3915967" cy="2404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6" y="0"/>
                  </a:moveTo>
                  <a:cubicBezTo>
                    <a:pt x="800" y="0"/>
                    <a:pt x="0" y="1302"/>
                    <a:pt x="0" y="2909"/>
                  </a:cubicBezTo>
                  <a:lnTo>
                    <a:pt x="0" y="3822"/>
                  </a:lnTo>
                  <a:cubicBezTo>
                    <a:pt x="0" y="5428"/>
                    <a:pt x="800" y="6731"/>
                    <a:pt x="1786" y="6731"/>
                  </a:cubicBezTo>
                  <a:lnTo>
                    <a:pt x="10696" y="6731"/>
                  </a:lnTo>
                  <a:lnTo>
                    <a:pt x="21600" y="21600"/>
                  </a:lnTo>
                  <a:lnTo>
                    <a:pt x="12756" y="6731"/>
                  </a:lnTo>
                  <a:lnTo>
                    <a:pt x="17338" y="6731"/>
                  </a:lnTo>
                  <a:cubicBezTo>
                    <a:pt x="18324" y="6731"/>
                    <a:pt x="19124" y="5428"/>
                    <a:pt x="19124" y="3822"/>
                  </a:cubicBezTo>
                  <a:lnTo>
                    <a:pt x="19124" y="2909"/>
                  </a:lnTo>
                  <a:cubicBezTo>
                    <a:pt x="19124" y="1302"/>
                    <a:pt x="18324" y="0"/>
                    <a:pt x="17338" y="0"/>
                  </a:cubicBezTo>
                  <a:lnTo>
                    <a:pt x="1786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47" name="Ñuka churiwa."/>
            <p:cNvSpPr txBox="1"/>
            <p:nvPr/>
          </p:nvSpPr>
          <p:spPr>
            <a:xfrm>
              <a:off x="-1" y="1004949"/>
              <a:ext cx="3915968" cy="3947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l" defTabSz="457200">
                <a:defRPr sz="2800">
                  <a:solidFill>
                    <a:srgbClr val="2F1729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 Ñuka churiwa.</a:t>
              </a:r>
            </a:p>
          </p:txBody>
        </p:sp>
      </p:grpSp>
      <p:grpSp>
        <p:nvGrpSpPr>
          <p:cNvPr id="351" name="Shape 245"/>
          <p:cNvGrpSpPr/>
          <p:nvPr/>
        </p:nvGrpSpPr>
        <p:grpSpPr>
          <a:xfrm>
            <a:off x="9828931" y="3746065"/>
            <a:ext cx="5092701" cy="3005537"/>
            <a:chOff x="0" y="0"/>
            <a:chExt cx="5092700" cy="3005535"/>
          </a:xfrm>
        </p:grpSpPr>
        <p:sp>
          <p:nvSpPr>
            <p:cNvPr id="349" name="Shape"/>
            <p:cNvSpPr/>
            <p:nvPr/>
          </p:nvSpPr>
          <p:spPr>
            <a:xfrm>
              <a:off x="-1" y="0"/>
              <a:ext cx="5092701" cy="3005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268" y="0"/>
                  </a:moveTo>
                  <a:cubicBezTo>
                    <a:pt x="7510" y="0"/>
                    <a:pt x="6895" y="1042"/>
                    <a:pt x="6895" y="2327"/>
                  </a:cubicBezTo>
                  <a:lnTo>
                    <a:pt x="6895" y="4609"/>
                  </a:lnTo>
                  <a:cubicBezTo>
                    <a:pt x="6895" y="5895"/>
                    <a:pt x="7510" y="6937"/>
                    <a:pt x="8268" y="6937"/>
                  </a:cubicBezTo>
                  <a:lnTo>
                    <a:pt x="10667" y="6937"/>
                  </a:lnTo>
                  <a:lnTo>
                    <a:pt x="0" y="21600"/>
                  </a:lnTo>
                  <a:lnTo>
                    <a:pt x="12466" y="6937"/>
                  </a:lnTo>
                  <a:lnTo>
                    <a:pt x="20226" y="6937"/>
                  </a:lnTo>
                  <a:cubicBezTo>
                    <a:pt x="20985" y="6937"/>
                    <a:pt x="21600" y="5895"/>
                    <a:pt x="21600" y="4609"/>
                  </a:cubicBezTo>
                  <a:lnTo>
                    <a:pt x="21600" y="2327"/>
                  </a:lnTo>
                  <a:cubicBezTo>
                    <a:pt x="21600" y="1042"/>
                    <a:pt x="20985" y="0"/>
                    <a:pt x="20226" y="0"/>
                  </a:cubicBezTo>
                  <a:lnTo>
                    <a:pt x="8268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0" name="Ñuka mamitawa."/>
            <p:cNvSpPr txBox="1"/>
            <p:nvPr/>
          </p:nvSpPr>
          <p:spPr>
            <a:xfrm>
              <a:off x="0" y="1305384"/>
              <a:ext cx="5092700" cy="3947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l" defTabSz="457200">
                <a:defRPr sz="2800">
                  <a:solidFill>
                    <a:srgbClr val="2F1729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 Ñuka mamitawa.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url?sa=i&amp;rct=j&amp;q=quichua&amp;source=images&amp;cd=&amp;docid=u1caFUCa_84fFM&amp;tbnid=63G7zEvuUUFLEM-&amp;ved=0CAUQjRw&amp;url=http%3A%2F%2Fmy.worldvision.org%2Fcommunity-profiles%2Fecuador%2Fpelileo&amp;ei=vRYhUuDyDOiy2wXXjoCIA.png" descr="url?sa=i&amp;rct=j&amp;q=quichua&amp;source=images&amp;cd=&amp;docid=u1caFUCa_84fFM&amp;tbnid=63G7zEvuUUFLEM-&amp;ved=0CAUQjRw&amp;url=http%3A%2F%2Fmy.worldvision.org%2Fcommunity-profiles%2Fecuador%2Fpelileo&amp;ei=vRYhUuDyDOiy2wXXjoCI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9236" y="793750"/>
            <a:ext cx="11201765" cy="74549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6" name="Shape 248"/>
          <p:cNvGrpSpPr/>
          <p:nvPr/>
        </p:nvGrpSpPr>
        <p:grpSpPr>
          <a:xfrm>
            <a:off x="419100" y="914400"/>
            <a:ext cx="3915967" cy="2404667"/>
            <a:chOff x="0" y="0"/>
            <a:chExt cx="3915966" cy="2404666"/>
          </a:xfrm>
        </p:grpSpPr>
        <p:sp>
          <p:nvSpPr>
            <p:cNvPr id="354" name="Shape"/>
            <p:cNvSpPr/>
            <p:nvPr/>
          </p:nvSpPr>
          <p:spPr>
            <a:xfrm>
              <a:off x="0" y="0"/>
              <a:ext cx="3915967" cy="2404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6" y="0"/>
                  </a:moveTo>
                  <a:cubicBezTo>
                    <a:pt x="800" y="0"/>
                    <a:pt x="0" y="1302"/>
                    <a:pt x="0" y="2909"/>
                  </a:cubicBezTo>
                  <a:lnTo>
                    <a:pt x="0" y="3822"/>
                  </a:lnTo>
                  <a:cubicBezTo>
                    <a:pt x="0" y="5428"/>
                    <a:pt x="800" y="6731"/>
                    <a:pt x="1786" y="6731"/>
                  </a:cubicBezTo>
                  <a:lnTo>
                    <a:pt x="10696" y="6731"/>
                  </a:lnTo>
                  <a:lnTo>
                    <a:pt x="21600" y="21600"/>
                  </a:lnTo>
                  <a:lnTo>
                    <a:pt x="12756" y="6731"/>
                  </a:lnTo>
                  <a:lnTo>
                    <a:pt x="17338" y="6731"/>
                  </a:lnTo>
                  <a:cubicBezTo>
                    <a:pt x="18324" y="6731"/>
                    <a:pt x="19124" y="5428"/>
                    <a:pt x="19124" y="3822"/>
                  </a:cubicBezTo>
                  <a:lnTo>
                    <a:pt x="19124" y="2909"/>
                  </a:lnTo>
                  <a:cubicBezTo>
                    <a:pt x="19124" y="1302"/>
                    <a:pt x="18324" y="0"/>
                    <a:pt x="17338" y="0"/>
                  </a:cubicBezTo>
                  <a:lnTo>
                    <a:pt x="1786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5" name="My own dear son."/>
            <p:cNvSpPr txBox="1"/>
            <p:nvPr/>
          </p:nvSpPr>
          <p:spPr>
            <a:xfrm>
              <a:off x="-1" y="1004949"/>
              <a:ext cx="3915968" cy="3947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l" defTabSz="457200">
                <a:defRPr sz="2800">
                  <a:solidFill>
                    <a:srgbClr val="2F1729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My own dear son.</a:t>
              </a:r>
            </a:p>
          </p:txBody>
        </p:sp>
      </p:grpSp>
      <p:grpSp>
        <p:nvGrpSpPr>
          <p:cNvPr id="359" name="Shape 249"/>
          <p:cNvGrpSpPr/>
          <p:nvPr/>
        </p:nvGrpSpPr>
        <p:grpSpPr>
          <a:xfrm>
            <a:off x="7289799" y="2349500"/>
            <a:ext cx="5372101" cy="3005536"/>
            <a:chOff x="0" y="0"/>
            <a:chExt cx="5372100" cy="3005535"/>
          </a:xfrm>
        </p:grpSpPr>
        <p:sp>
          <p:nvSpPr>
            <p:cNvPr id="357" name="Shape"/>
            <p:cNvSpPr/>
            <p:nvPr/>
          </p:nvSpPr>
          <p:spPr>
            <a:xfrm>
              <a:off x="-1" y="0"/>
              <a:ext cx="5372101" cy="3005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38" y="0"/>
                  </a:moveTo>
                  <a:cubicBezTo>
                    <a:pt x="7119" y="0"/>
                    <a:pt x="6536" y="1042"/>
                    <a:pt x="6536" y="2327"/>
                  </a:cubicBezTo>
                  <a:lnTo>
                    <a:pt x="6536" y="4609"/>
                  </a:lnTo>
                  <a:cubicBezTo>
                    <a:pt x="6536" y="5895"/>
                    <a:pt x="7119" y="6937"/>
                    <a:pt x="7838" y="6937"/>
                  </a:cubicBezTo>
                  <a:lnTo>
                    <a:pt x="10545" y="6937"/>
                  </a:lnTo>
                  <a:lnTo>
                    <a:pt x="0" y="21600"/>
                  </a:lnTo>
                  <a:lnTo>
                    <a:pt x="12297" y="6937"/>
                  </a:lnTo>
                  <a:lnTo>
                    <a:pt x="20298" y="6937"/>
                  </a:lnTo>
                  <a:cubicBezTo>
                    <a:pt x="21017" y="6937"/>
                    <a:pt x="21600" y="5895"/>
                    <a:pt x="21600" y="4609"/>
                  </a:cubicBezTo>
                  <a:lnTo>
                    <a:pt x="21600" y="2327"/>
                  </a:lnTo>
                  <a:cubicBezTo>
                    <a:pt x="21600" y="1042"/>
                    <a:pt x="21017" y="0"/>
                    <a:pt x="20298" y="0"/>
                  </a:cubicBezTo>
                  <a:lnTo>
                    <a:pt x="7838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8" name="My own dear mother."/>
            <p:cNvSpPr txBox="1"/>
            <p:nvPr/>
          </p:nvSpPr>
          <p:spPr>
            <a:xfrm>
              <a:off x="0" y="1305384"/>
              <a:ext cx="5372100" cy="3947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l" defTabSz="457200">
                <a:defRPr sz="2800">
                  <a:solidFill>
                    <a:srgbClr val="2F1729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My own dear mother.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url?sa=i&amp;rct=j&amp;q=quichua&amp;source=images&amp;cd=&amp;docid=gfe8xe7ckKVCSM&amp;tbnid=nZiN2akIjQg1QM-&amp;ved=0CAUQjRw&amp;url=https%3A%2F%2Flanguages.ku.edu%2Fquichua&amp;ei=GhYhUoGlHaKE2gX-sIH4CA&amp;bvm=bv.51495398,d.tiff" descr="url?sa=i&amp;rct=j&amp;q=quichua&amp;source=images&amp;cd=&amp;docid=gfe8xe7ckKVCSM&amp;tbnid=nZiN2akIjQg1QM-&amp;ved=0CAUQjRw&amp;url=https%3A%2F%2Flanguages.ku.edu%2Fquichua&amp;ei=GhYhUoGlHaKE2gX-sIH4CA&amp;bvm=bv.51495398,d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4661" y="1647103"/>
            <a:ext cx="12694278" cy="577012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64" name="Shape 252"/>
          <p:cNvGrpSpPr/>
          <p:nvPr/>
        </p:nvGrpSpPr>
        <p:grpSpPr>
          <a:xfrm>
            <a:off x="724717" y="-407953"/>
            <a:ext cx="4432302" cy="3183336"/>
            <a:chOff x="0" y="0"/>
            <a:chExt cx="4432300" cy="3183334"/>
          </a:xfrm>
        </p:grpSpPr>
        <p:sp>
          <p:nvSpPr>
            <p:cNvPr id="362" name="Shape"/>
            <p:cNvSpPr/>
            <p:nvPr/>
          </p:nvSpPr>
          <p:spPr>
            <a:xfrm>
              <a:off x="0" y="-1"/>
              <a:ext cx="4432301" cy="3183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3" y="0"/>
                  </a:moveTo>
                  <a:cubicBezTo>
                    <a:pt x="776" y="0"/>
                    <a:pt x="0" y="1080"/>
                    <a:pt x="0" y="2413"/>
                  </a:cubicBezTo>
                  <a:lnTo>
                    <a:pt x="0" y="5515"/>
                  </a:lnTo>
                  <a:cubicBezTo>
                    <a:pt x="0" y="6848"/>
                    <a:pt x="776" y="7928"/>
                    <a:pt x="1733" y="7928"/>
                  </a:cubicBezTo>
                  <a:lnTo>
                    <a:pt x="12104" y="7928"/>
                  </a:lnTo>
                  <a:lnTo>
                    <a:pt x="20155" y="21600"/>
                  </a:lnTo>
                  <a:lnTo>
                    <a:pt x="13645" y="7928"/>
                  </a:lnTo>
                  <a:lnTo>
                    <a:pt x="19867" y="7928"/>
                  </a:lnTo>
                  <a:cubicBezTo>
                    <a:pt x="20824" y="7928"/>
                    <a:pt x="21600" y="6848"/>
                    <a:pt x="21600" y="5515"/>
                  </a:cubicBezTo>
                  <a:lnTo>
                    <a:pt x="21600" y="2413"/>
                  </a:lnTo>
                  <a:cubicBezTo>
                    <a:pt x="21600" y="1080"/>
                    <a:pt x="20824" y="0"/>
                    <a:pt x="19867" y="0"/>
                  </a:cubicBezTo>
                  <a:lnTo>
                    <a:pt x="1733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63" name="Pai-mi ñuka warmiwa."/>
            <p:cNvSpPr txBox="1"/>
            <p:nvPr/>
          </p:nvSpPr>
          <p:spPr>
            <a:xfrm>
              <a:off x="0" y="1344938"/>
              <a:ext cx="4432300" cy="4934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l" defTabSz="457200">
                <a:defRPr sz="3500">
                  <a:solidFill>
                    <a:srgbClr val="2F1729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Pai-mi ñuka warmiwa.</a:t>
              </a:r>
            </a:p>
          </p:txBody>
        </p:sp>
      </p:grpSp>
      <p:grpSp>
        <p:nvGrpSpPr>
          <p:cNvPr id="367" name="Shape 253"/>
          <p:cNvGrpSpPr/>
          <p:nvPr/>
        </p:nvGrpSpPr>
        <p:grpSpPr>
          <a:xfrm>
            <a:off x="6243059" y="-1391927"/>
            <a:ext cx="4432302" cy="4681936"/>
            <a:chOff x="0" y="0"/>
            <a:chExt cx="4432300" cy="4681935"/>
          </a:xfrm>
        </p:grpSpPr>
        <p:sp>
          <p:nvSpPr>
            <p:cNvPr id="365" name="Shape"/>
            <p:cNvSpPr/>
            <p:nvPr/>
          </p:nvSpPr>
          <p:spPr>
            <a:xfrm>
              <a:off x="0" y="-1"/>
              <a:ext cx="4432301" cy="4681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3" y="0"/>
                  </a:moveTo>
                  <a:cubicBezTo>
                    <a:pt x="776" y="0"/>
                    <a:pt x="0" y="735"/>
                    <a:pt x="0" y="1641"/>
                  </a:cubicBezTo>
                  <a:lnTo>
                    <a:pt x="0" y="1992"/>
                  </a:lnTo>
                  <a:cubicBezTo>
                    <a:pt x="0" y="2898"/>
                    <a:pt x="776" y="3633"/>
                    <a:pt x="1733" y="3633"/>
                  </a:cubicBezTo>
                  <a:lnTo>
                    <a:pt x="10711" y="3633"/>
                  </a:lnTo>
                  <a:lnTo>
                    <a:pt x="16918" y="21600"/>
                  </a:lnTo>
                  <a:lnTo>
                    <a:pt x="12001" y="3633"/>
                  </a:lnTo>
                  <a:lnTo>
                    <a:pt x="19867" y="3633"/>
                  </a:lnTo>
                  <a:cubicBezTo>
                    <a:pt x="20824" y="3633"/>
                    <a:pt x="21600" y="2898"/>
                    <a:pt x="21600" y="1992"/>
                  </a:cubicBezTo>
                  <a:lnTo>
                    <a:pt x="21600" y="1641"/>
                  </a:lnTo>
                  <a:cubicBezTo>
                    <a:pt x="21600" y="735"/>
                    <a:pt x="20824" y="0"/>
                    <a:pt x="19867" y="0"/>
                  </a:cubicBezTo>
                  <a:lnTo>
                    <a:pt x="1733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66" name="Ñuka kariwa man. pai."/>
            <p:cNvSpPr txBox="1"/>
            <p:nvPr/>
          </p:nvSpPr>
          <p:spPr>
            <a:xfrm>
              <a:off x="0" y="2094238"/>
              <a:ext cx="4432300" cy="4934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l" defTabSz="457200">
                <a:defRPr sz="3500">
                  <a:solidFill>
                    <a:srgbClr val="2F1729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Ñuka kariwa man. pai.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url?sa=i&amp;rct=j&amp;q=quichua&amp;source=images&amp;cd=&amp;docid=gfe8xe7ckKVCSM&amp;tbnid=nZiN2akIjQg1QM-&amp;ved=0CAUQjRw&amp;url=https%3A%2F%2Flanguages.ku.edu%2Fquichua&amp;ei=GhYhUoGlHaKE2gX-sIH4CA&amp;bvm=bv.51495398,d.tiff" descr="url?sa=i&amp;rct=j&amp;q=quichua&amp;source=images&amp;cd=&amp;docid=gfe8xe7ckKVCSM&amp;tbnid=nZiN2akIjQg1QM-&amp;ved=0CAUQjRw&amp;url=https%3A%2F%2Flanguages.ku.edu%2Fquichua&amp;ei=GhYhUoGlHaKE2gX-sIH4CA&amp;bvm=bv.51495398,d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4661" y="1647103"/>
            <a:ext cx="12694278" cy="577012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72" name="Shape 256"/>
          <p:cNvGrpSpPr/>
          <p:nvPr/>
        </p:nvGrpSpPr>
        <p:grpSpPr>
          <a:xfrm>
            <a:off x="635000" y="1155699"/>
            <a:ext cx="4432301" cy="3183336"/>
            <a:chOff x="0" y="0"/>
            <a:chExt cx="4432300" cy="3183334"/>
          </a:xfrm>
        </p:grpSpPr>
        <p:sp>
          <p:nvSpPr>
            <p:cNvPr id="370" name="Shape"/>
            <p:cNvSpPr/>
            <p:nvPr/>
          </p:nvSpPr>
          <p:spPr>
            <a:xfrm>
              <a:off x="0" y="-1"/>
              <a:ext cx="4432301" cy="3183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3" y="0"/>
                  </a:moveTo>
                  <a:cubicBezTo>
                    <a:pt x="776" y="0"/>
                    <a:pt x="0" y="1080"/>
                    <a:pt x="0" y="2413"/>
                  </a:cubicBezTo>
                  <a:lnTo>
                    <a:pt x="0" y="5515"/>
                  </a:lnTo>
                  <a:cubicBezTo>
                    <a:pt x="0" y="6848"/>
                    <a:pt x="776" y="7928"/>
                    <a:pt x="1733" y="7928"/>
                  </a:cubicBezTo>
                  <a:lnTo>
                    <a:pt x="12104" y="7928"/>
                  </a:lnTo>
                  <a:lnTo>
                    <a:pt x="20155" y="21600"/>
                  </a:lnTo>
                  <a:lnTo>
                    <a:pt x="13645" y="7928"/>
                  </a:lnTo>
                  <a:lnTo>
                    <a:pt x="19867" y="7928"/>
                  </a:lnTo>
                  <a:cubicBezTo>
                    <a:pt x="20824" y="7928"/>
                    <a:pt x="21600" y="6848"/>
                    <a:pt x="21600" y="5515"/>
                  </a:cubicBezTo>
                  <a:lnTo>
                    <a:pt x="21600" y="2413"/>
                  </a:lnTo>
                  <a:cubicBezTo>
                    <a:pt x="21600" y="1080"/>
                    <a:pt x="20824" y="0"/>
                    <a:pt x="19867" y="0"/>
                  </a:cubicBezTo>
                  <a:lnTo>
                    <a:pt x="1733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1" name="She is my own wife."/>
            <p:cNvSpPr txBox="1"/>
            <p:nvPr/>
          </p:nvSpPr>
          <p:spPr>
            <a:xfrm>
              <a:off x="0" y="1344938"/>
              <a:ext cx="4432300" cy="4934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l" defTabSz="457200">
                <a:defRPr sz="3500">
                  <a:solidFill>
                    <a:srgbClr val="2F1729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She is my own wife.</a:t>
              </a:r>
            </a:p>
          </p:txBody>
        </p:sp>
      </p:grpSp>
      <p:grpSp>
        <p:nvGrpSpPr>
          <p:cNvPr id="375" name="Shape 257"/>
          <p:cNvGrpSpPr/>
          <p:nvPr/>
        </p:nvGrpSpPr>
        <p:grpSpPr>
          <a:xfrm>
            <a:off x="5435599" y="838199"/>
            <a:ext cx="5626101" cy="4681937"/>
            <a:chOff x="0" y="0"/>
            <a:chExt cx="5626100" cy="4681935"/>
          </a:xfrm>
        </p:grpSpPr>
        <p:sp>
          <p:nvSpPr>
            <p:cNvPr id="373" name="Shape"/>
            <p:cNvSpPr/>
            <p:nvPr/>
          </p:nvSpPr>
          <p:spPr>
            <a:xfrm>
              <a:off x="-1" y="-1"/>
              <a:ext cx="5626101" cy="4681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65" y="0"/>
                  </a:moveTo>
                  <a:cubicBezTo>
                    <a:pt x="611" y="0"/>
                    <a:pt x="0" y="735"/>
                    <a:pt x="0" y="1641"/>
                  </a:cubicBezTo>
                  <a:lnTo>
                    <a:pt x="0" y="1992"/>
                  </a:lnTo>
                  <a:cubicBezTo>
                    <a:pt x="0" y="2898"/>
                    <a:pt x="611" y="3633"/>
                    <a:pt x="1365" y="3633"/>
                  </a:cubicBezTo>
                  <a:lnTo>
                    <a:pt x="10536" y="3633"/>
                  </a:lnTo>
                  <a:lnTo>
                    <a:pt x="13328" y="21600"/>
                  </a:lnTo>
                  <a:lnTo>
                    <a:pt x="11524" y="3633"/>
                  </a:lnTo>
                  <a:lnTo>
                    <a:pt x="20235" y="3633"/>
                  </a:lnTo>
                  <a:cubicBezTo>
                    <a:pt x="20989" y="3633"/>
                    <a:pt x="21600" y="2898"/>
                    <a:pt x="21600" y="1992"/>
                  </a:cubicBezTo>
                  <a:lnTo>
                    <a:pt x="21600" y="1641"/>
                  </a:lnTo>
                  <a:cubicBezTo>
                    <a:pt x="21600" y="735"/>
                    <a:pt x="20989" y="0"/>
                    <a:pt x="20235" y="0"/>
                  </a:cubicBezTo>
                  <a:lnTo>
                    <a:pt x="1365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4" name="He is my own husband. pai."/>
            <p:cNvSpPr txBox="1"/>
            <p:nvPr/>
          </p:nvSpPr>
          <p:spPr>
            <a:xfrm>
              <a:off x="0" y="2094238"/>
              <a:ext cx="5626100" cy="4934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l" defTabSz="457200">
                <a:defRPr sz="3500">
                  <a:solidFill>
                    <a:srgbClr val="2F1729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He is my own husband. pai.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34488372.png" descr="3448837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4332" y="825500"/>
            <a:ext cx="10989735" cy="8242300"/>
          </a:xfrm>
          <a:prstGeom prst="rect">
            <a:avLst/>
          </a:prstGeom>
          <a:ln w="12700">
            <a:miter lim="400000"/>
          </a:ln>
        </p:spPr>
      </p:pic>
      <p:sp>
        <p:nvSpPr>
          <p:cNvPr id="378" name="Shape 260"/>
          <p:cNvSpPr txBox="1"/>
          <p:nvPr/>
        </p:nvSpPr>
        <p:spPr>
          <a:xfrm>
            <a:off x="876300" y="240765"/>
            <a:ext cx="5016500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Paiwa kikin allkuwawa puriun.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34488372.png" descr="3448837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4332" y="825500"/>
            <a:ext cx="10989735" cy="8242300"/>
          </a:xfrm>
          <a:prstGeom prst="rect">
            <a:avLst/>
          </a:prstGeom>
          <a:ln w="12700">
            <a:miter lim="400000"/>
          </a:ln>
        </p:spPr>
      </p:pic>
      <p:sp>
        <p:nvSpPr>
          <p:cNvPr id="381" name="Shape 263"/>
          <p:cNvSpPr txBox="1"/>
          <p:nvPr/>
        </p:nvSpPr>
        <p:spPr>
          <a:xfrm>
            <a:off x="876300" y="240765"/>
            <a:ext cx="5664200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He is walking with his own dog.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colombia15.png" descr="colombia1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97000" y="863600"/>
            <a:ext cx="6959600" cy="104394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86" name="Shape 266"/>
          <p:cNvGrpSpPr/>
          <p:nvPr/>
        </p:nvGrpSpPr>
        <p:grpSpPr>
          <a:xfrm>
            <a:off x="685800" y="838199"/>
            <a:ext cx="6642101" cy="3183336"/>
            <a:chOff x="0" y="0"/>
            <a:chExt cx="6642100" cy="3183334"/>
          </a:xfrm>
        </p:grpSpPr>
        <p:sp>
          <p:nvSpPr>
            <p:cNvPr id="384" name="Shape"/>
            <p:cNvSpPr/>
            <p:nvPr/>
          </p:nvSpPr>
          <p:spPr>
            <a:xfrm>
              <a:off x="0" y="-1"/>
              <a:ext cx="6642101" cy="3183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6" y="0"/>
                  </a:moveTo>
                  <a:cubicBezTo>
                    <a:pt x="518" y="0"/>
                    <a:pt x="0" y="1080"/>
                    <a:pt x="0" y="2413"/>
                  </a:cubicBezTo>
                  <a:lnTo>
                    <a:pt x="0" y="5515"/>
                  </a:lnTo>
                  <a:cubicBezTo>
                    <a:pt x="0" y="6848"/>
                    <a:pt x="518" y="7928"/>
                    <a:pt x="1156" y="7928"/>
                  </a:cubicBezTo>
                  <a:lnTo>
                    <a:pt x="10954" y="7928"/>
                  </a:lnTo>
                  <a:lnTo>
                    <a:pt x="13450" y="21600"/>
                  </a:lnTo>
                  <a:lnTo>
                    <a:pt x="11821" y="7928"/>
                  </a:lnTo>
                  <a:lnTo>
                    <a:pt x="20444" y="7928"/>
                  </a:lnTo>
                  <a:cubicBezTo>
                    <a:pt x="21082" y="7928"/>
                    <a:pt x="21600" y="6848"/>
                    <a:pt x="21600" y="5515"/>
                  </a:cubicBezTo>
                  <a:lnTo>
                    <a:pt x="21600" y="2413"/>
                  </a:lnTo>
                  <a:cubicBezTo>
                    <a:pt x="21600" y="1080"/>
                    <a:pt x="21082" y="0"/>
                    <a:pt x="20444" y="0"/>
                  </a:cubicBezTo>
                  <a:lnTo>
                    <a:pt x="1156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5" name="I am hugging my own dog."/>
            <p:cNvSpPr txBox="1"/>
            <p:nvPr/>
          </p:nvSpPr>
          <p:spPr>
            <a:xfrm>
              <a:off x="0" y="1344938"/>
              <a:ext cx="6642100" cy="4934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l" defTabSz="457200">
                <a:defRPr sz="3500">
                  <a:solidFill>
                    <a:srgbClr val="2F1729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I am hugging my own dog.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559966_506847842719241_525736436_n.png" descr="559966_506847842719241_525736436_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73300" y="-977900"/>
            <a:ext cx="8458200" cy="11277600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Shape 57"/>
          <p:cNvSpPr/>
          <p:nvPr/>
        </p:nvSpPr>
        <p:spPr>
          <a:xfrm>
            <a:off x="5689600" y="355599"/>
            <a:ext cx="5143500" cy="34373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60" y="0"/>
                </a:moveTo>
                <a:cubicBezTo>
                  <a:pt x="609" y="0"/>
                  <a:pt x="0" y="911"/>
                  <a:pt x="0" y="2035"/>
                </a:cubicBezTo>
                <a:lnTo>
                  <a:pt x="0" y="3312"/>
                </a:lnTo>
                <a:cubicBezTo>
                  <a:pt x="0" y="4436"/>
                  <a:pt x="609" y="5347"/>
                  <a:pt x="1360" y="5347"/>
                </a:cubicBezTo>
                <a:lnTo>
                  <a:pt x="8595" y="5347"/>
                </a:lnTo>
                <a:lnTo>
                  <a:pt x="0" y="21600"/>
                </a:lnTo>
                <a:lnTo>
                  <a:pt x="9998" y="5347"/>
                </a:lnTo>
                <a:lnTo>
                  <a:pt x="20240" y="5347"/>
                </a:lnTo>
                <a:cubicBezTo>
                  <a:pt x="20991" y="5347"/>
                  <a:pt x="21600" y="4436"/>
                  <a:pt x="21600" y="3312"/>
                </a:cubicBezTo>
                <a:lnTo>
                  <a:pt x="21600" y="2035"/>
                </a:lnTo>
                <a:cubicBezTo>
                  <a:pt x="21600" y="911"/>
                  <a:pt x="20991" y="0"/>
                  <a:pt x="20240" y="0"/>
                </a:cubicBezTo>
                <a:lnTo>
                  <a:pt x="1360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146" name="Shape 58"/>
          <p:cNvSpPr txBox="1"/>
          <p:nvPr/>
        </p:nvSpPr>
        <p:spPr>
          <a:xfrm>
            <a:off x="5854700" y="507465"/>
            <a:ext cx="4940300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We play with a doll. 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colombia15.png" descr="colombia1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97000" y="863600"/>
            <a:ext cx="6959600" cy="104394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91" name="Shape 269"/>
          <p:cNvGrpSpPr/>
          <p:nvPr/>
        </p:nvGrpSpPr>
        <p:grpSpPr>
          <a:xfrm>
            <a:off x="685800" y="838199"/>
            <a:ext cx="6642101" cy="3183336"/>
            <a:chOff x="0" y="0"/>
            <a:chExt cx="6642100" cy="3183334"/>
          </a:xfrm>
        </p:grpSpPr>
        <p:sp>
          <p:nvSpPr>
            <p:cNvPr id="389" name="Shape"/>
            <p:cNvSpPr/>
            <p:nvPr/>
          </p:nvSpPr>
          <p:spPr>
            <a:xfrm>
              <a:off x="0" y="-1"/>
              <a:ext cx="6642101" cy="3183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6" y="0"/>
                  </a:moveTo>
                  <a:cubicBezTo>
                    <a:pt x="518" y="0"/>
                    <a:pt x="0" y="1080"/>
                    <a:pt x="0" y="2413"/>
                  </a:cubicBezTo>
                  <a:lnTo>
                    <a:pt x="0" y="5515"/>
                  </a:lnTo>
                  <a:cubicBezTo>
                    <a:pt x="0" y="6848"/>
                    <a:pt x="518" y="7928"/>
                    <a:pt x="1156" y="7928"/>
                  </a:cubicBezTo>
                  <a:lnTo>
                    <a:pt x="10954" y="7928"/>
                  </a:lnTo>
                  <a:lnTo>
                    <a:pt x="13450" y="21600"/>
                  </a:lnTo>
                  <a:lnTo>
                    <a:pt x="11821" y="7928"/>
                  </a:lnTo>
                  <a:lnTo>
                    <a:pt x="20444" y="7928"/>
                  </a:lnTo>
                  <a:cubicBezTo>
                    <a:pt x="21082" y="7928"/>
                    <a:pt x="21600" y="6848"/>
                    <a:pt x="21600" y="5515"/>
                  </a:cubicBezTo>
                  <a:lnTo>
                    <a:pt x="21600" y="2413"/>
                  </a:lnTo>
                  <a:cubicBezTo>
                    <a:pt x="21600" y="1080"/>
                    <a:pt x="21082" y="0"/>
                    <a:pt x="20444" y="0"/>
                  </a:cubicBezTo>
                  <a:lnTo>
                    <a:pt x="1156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90" name="Ñuka kikin allkuwara ugllariuni."/>
            <p:cNvSpPr txBox="1"/>
            <p:nvPr/>
          </p:nvSpPr>
          <p:spPr>
            <a:xfrm>
              <a:off x="0" y="1344938"/>
              <a:ext cx="6642100" cy="4934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l" defTabSz="457200">
                <a:defRPr sz="3500">
                  <a:solidFill>
                    <a:srgbClr val="2F1729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Ñuka kikin allkuwara ugllariuni.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Shape 271"/>
          <p:cNvSpPr txBox="1"/>
          <p:nvPr/>
        </p:nvSpPr>
        <p:spPr>
          <a:xfrm>
            <a:off x="1358900" y="748765"/>
            <a:ext cx="8763000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I stand hugging my own sister on the forest path.</a:t>
            </a:r>
          </a:p>
        </p:txBody>
      </p:sp>
      <p:pic>
        <p:nvPicPr>
          <p:cNvPr id="394" name="163.png" descr="16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16565" y="1555750"/>
            <a:ext cx="9973735" cy="7480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hape 274"/>
          <p:cNvSpPr txBox="1"/>
          <p:nvPr/>
        </p:nvSpPr>
        <p:spPr>
          <a:xfrm>
            <a:off x="1358900" y="545566"/>
            <a:ext cx="7924800" cy="902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Ñuka ñañawara ugllarisha shayauni sacha ñambii.</a:t>
            </a:r>
          </a:p>
        </p:txBody>
      </p:sp>
      <p:pic>
        <p:nvPicPr>
          <p:cNvPr id="397" name="163.png" descr="16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16565" y="1555750"/>
            <a:ext cx="9973735" cy="7480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559966_506847842719241_525736436_n.png" descr="559966_506847842719241_525736436_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73300" y="-977900"/>
            <a:ext cx="8458201" cy="11277601"/>
          </a:xfrm>
          <a:prstGeom prst="rect">
            <a:avLst/>
          </a:prstGeom>
          <a:ln w="12700">
            <a:miter lim="400000"/>
          </a:ln>
        </p:spPr>
      </p:pic>
      <p:sp>
        <p:nvSpPr>
          <p:cNvPr id="400" name="Shape 279"/>
          <p:cNvSpPr/>
          <p:nvPr/>
        </p:nvSpPr>
        <p:spPr>
          <a:xfrm>
            <a:off x="3619500" y="355600"/>
            <a:ext cx="7213600" cy="3454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70" y="0"/>
                </a:moveTo>
                <a:cubicBezTo>
                  <a:pt x="434" y="0"/>
                  <a:pt x="0" y="907"/>
                  <a:pt x="0" y="2025"/>
                </a:cubicBezTo>
                <a:lnTo>
                  <a:pt x="0" y="3296"/>
                </a:lnTo>
                <a:cubicBezTo>
                  <a:pt x="0" y="4414"/>
                  <a:pt x="434" y="5321"/>
                  <a:pt x="970" y="5321"/>
                </a:cubicBezTo>
                <a:lnTo>
                  <a:pt x="9777" y="5321"/>
                </a:lnTo>
                <a:lnTo>
                  <a:pt x="6452" y="21600"/>
                </a:lnTo>
                <a:lnTo>
                  <a:pt x="10621" y="5321"/>
                </a:lnTo>
                <a:lnTo>
                  <a:pt x="20630" y="5321"/>
                </a:lnTo>
                <a:cubicBezTo>
                  <a:pt x="21166" y="5321"/>
                  <a:pt x="21600" y="4414"/>
                  <a:pt x="21600" y="3296"/>
                </a:cubicBezTo>
                <a:lnTo>
                  <a:pt x="21600" y="2025"/>
                </a:lnTo>
                <a:cubicBezTo>
                  <a:pt x="21600" y="907"/>
                  <a:pt x="21166" y="0"/>
                  <a:pt x="20630" y="0"/>
                </a:cubicBezTo>
                <a:lnTo>
                  <a:pt x="970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401" name="Shape 280"/>
          <p:cNvSpPr txBox="1"/>
          <p:nvPr/>
        </p:nvSpPr>
        <p:spPr>
          <a:xfrm>
            <a:off x="3683000" y="494765"/>
            <a:ext cx="7061200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Ñukanchi (kikin) muñecawawa pugllaunchi. 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559966_506847842719241_525736436_n.png" descr="559966_506847842719241_525736436_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73300" y="-977900"/>
            <a:ext cx="8458201" cy="11277601"/>
          </a:xfrm>
          <a:prstGeom prst="rect">
            <a:avLst/>
          </a:prstGeom>
          <a:ln w="12700">
            <a:miter lim="400000"/>
          </a:ln>
        </p:spPr>
      </p:pic>
      <p:sp>
        <p:nvSpPr>
          <p:cNvPr id="404" name="Shape 284"/>
          <p:cNvSpPr/>
          <p:nvPr/>
        </p:nvSpPr>
        <p:spPr>
          <a:xfrm>
            <a:off x="4991100" y="355600"/>
            <a:ext cx="5842000" cy="34714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97" y="0"/>
                </a:moveTo>
                <a:cubicBezTo>
                  <a:pt x="536" y="0"/>
                  <a:pt x="0" y="902"/>
                  <a:pt x="0" y="2015"/>
                </a:cubicBezTo>
                <a:lnTo>
                  <a:pt x="0" y="3279"/>
                </a:lnTo>
                <a:cubicBezTo>
                  <a:pt x="0" y="4392"/>
                  <a:pt x="536" y="5294"/>
                  <a:pt x="1197" y="5294"/>
                </a:cubicBezTo>
                <a:lnTo>
                  <a:pt x="9086" y="5294"/>
                </a:lnTo>
                <a:lnTo>
                  <a:pt x="2583" y="21600"/>
                </a:lnTo>
                <a:lnTo>
                  <a:pt x="10250" y="5294"/>
                </a:lnTo>
                <a:lnTo>
                  <a:pt x="20403" y="5294"/>
                </a:lnTo>
                <a:cubicBezTo>
                  <a:pt x="21064" y="5294"/>
                  <a:pt x="21600" y="4392"/>
                  <a:pt x="21600" y="3279"/>
                </a:cubicBezTo>
                <a:lnTo>
                  <a:pt x="21600" y="2015"/>
                </a:lnTo>
                <a:cubicBezTo>
                  <a:pt x="21600" y="902"/>
                  <a:pt x="21064" y="0"/>
                  <a:pt x="20403" y="0"/>
                </a:cubicBezTo>
                <a:lnTo>
                  <a:pt x="1197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405" name="Shape 285"/>
          <p:cNvSpPr txBox="1"/>
          <p:nvPr/>
        </p:nvSpPr>
        <p:spPr>
          <a:xfrm>
            <a:off x="5130800" y="507465"/>
            <a:ext cx="5651500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We are playing with our own doll. 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Shape 287"/>
          <p:cNvSpPr txBox="1"/>
          <p:nvPr/>
        </p:nvSpPr>
        <p:spPr>
          <a:xfrm>
            <a:off x="1320171" y="2716608"/>
            <a:ext cx="9989198" cy="161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35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algn="l" defTabSz="457200">
              <a:defRPr sz="35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When appended  to nouns ending in a vowel -wa may function as a possessive marker as follows:.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hape 289"/>
          <p:cNvSpPr txBox="1"/>
          <p:nvPr/>
        </p:nvSpPr>
        <p:spPr>
          <a:xfrm>
            <a:off x="2451100" y="464470"/>
            <a:ext cx="8140700" cy="1103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35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Ishki kachunguna upichinun (paywa waukiunawa warmiuna).</a:t>
            </a:r>
          </a:p>
        </p:txBody>
      </p:sp>
      <p:pic>
        <p:nvPicPr>
          <p:cNvPr id="410" name="drinking-masato-908678484263b73e6fd5c0617eedb691.tiff" descr="drinking-masato-908678484263b73e6fd5c0617eedb691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9300" y="469900"/>
            <a:ext cx="10160000" cy="7620000"/>
          </a:xfrm>
          <a:prstGeom prst="rect">
            <a:avLst/>
          </a:prstGeom>
          <a:ln w="12700">
            <a:miter lim="400000"/>
          </a:ln>
        </p:spPr>
      </p:pic>
      <p:sp>
        <p:nvSpPr>
          <p:cNvPr id="411" name="Shape 291"/>
          <p:cNvSpPr/>
          <p:nvPr/>
        </p:nvSpPr>
        <p:spPr>
          <a:xfrm>
            <a:off x="254000" y="482600"/>
            <a:ext cx="7150100" cy="762000"/>
          </a:xfrm>
          <a:prstGeom prst="wedgeEllipseCallout">
            <a:avLst>
              <a:gd name="adj1" fmla="val -7371"/>
              <a:gd name="adj2" fmla="val 295556"/>
            </a:avLst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412" name="Shape 292"/>
          <p:cNvSpPr txBox="1"/>
          <p:nvPr/>
        </p:nvSpPr>
        <p:spPr>
          <a:xfrm>
            <a:off x="1651000" y="621765"/>
            <a:ext cx="9550400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He is my cousin’s husband.</a:t>
            </a:r>
          </a:p>
        </p:txBody>
      </p:sp>
      <p:pic>
        <p:nvPicPr>
          <p:cNvPr id="413" name="primawa kari-1.mov" descr="primawa kari-1.mov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1353800" y="431800"/>
            <a:ext cx="571500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5000" fill="hold"/>
                                        <p:tgtEl>
                                          <p:spTgt spid="4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413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Shape 295"/>
          <p:cNvSpPr txBox="1"/>
          <p:nvPr/>
        </p:nvSpPr>
        <p:spPr>
          <a:xfrm>
            <a:off x="2451100" y="464470"/>
            <a:ext cx="8140700" cy="1103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35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Ishki kachunguna upichinun (paywa waukiunawa warmiuna).</a:t>
            </a:r>
          </a:p>
        </p:txBody>
      </p:sp>
      <p:pic>
        <p:nvPicPr>
          <p:cNvPr id="416" name="drinking-masato-908678484263b73e6fd5c0617eedb691.tiff" descr="drinking-masato-908678484263b73e6fd5c0617eedb691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9300" y="469900"/>
            <a:ext cx="10160000" cy="7620000"/>
          </a:xfrm>
          <a:prstGeom prst="rect">
            <a:avLst/>
          </a:prstGeom>
          <a:ln w="12700">
            <a:miter lim="400000"/>
          </a:ln>
        </p:spPr>
      </p:pic>
      <p:sp>
        <p:nvSpPr>
          <p:cNvPr id="417" name="Shape 297"/>
          <p:cNvSpPr/>
          <p:nvPr/>
        </p:nvSpPr>
        <p:spPr>
          <a:xfrm>
            <a:off x="254000" y="482600"/>
            <a:ext cx="7150100" cy="762000"/>
          </a:xfrm>
          <a:prstGeom prst="wedgeEllipseCallout">
            <a:avLst>
              <a:gd name="adj1" fmla="val -7371"/>
              <a:gd name="adj2" fmla="val 295556"/>
            </a:avLst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418" name="Shape 298"/>
          <p:cNvSpPr txBox="1"/>
          <p:nvPr/>
        </p:nvSpPr>
        <p:spPr>
          <a:xfrm>
            <a:off x="1651000" y="621765"/>
            <a:ext cx="9550400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Ñuka primawa kari pay.</a:t>
            </a:r>
          </a:p>
        </p:txBody>
      </p:sp>
      <p:pic>
        <p:nvPicPr>
          <p:cNvPr id="419" name="primawa kari-1.mov" descr="primawa kari-1.mov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1353800" y="431800"/>
            <a:ext cx="571500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5000" fill="hold"/>
                                        <p:tgtEl>
                                          <p:spTgt spid="4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419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hape 301"/>
          <p:cNvSpPr txBox="1"/>
          <p:nvPr/>
        </p:nvSpPr>
        <p:spPr>
          <a:xfrm>
            <a:off x="762000" y="1586965"/>
            <a:ext cx="9766300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He is following his mother.</a:t>
            </a:r>
          </a:p>
        </p:txBody>
      </p:sp>
      <p:pic>
        <p:nvPicPr>
          <p:cNvPr id="422" name="url?sa=i&amp;rct=j&amp;q=chacra+de+yuca&amp;source=images&amp;cd=&amp;docid=0we_fa52_vo99M&amp;tbnid=kECjTTlogSGKRM-&amp;ved=0CAUQjRw&amp;url=http%3A%2F%2Fwww.companiamisionera.org.pe%2Fmp_nieva_f6.html&amp;ei=VDqHUcuUJJCu8AT10IDABw&amp;bvm.png" descr="url?sa=i&amp;rct=j&amp;q=chacra+de+yuca&amp;source=images&amp;cd=&amp;docid=0we_fa52_vo99M&amp;tbnid=kECjTTlogSGKRM-&amp;ved=0CAUQjRw&amp;url=http%3A%2F%2Fwww.companiamisionera.org.pe%2Fmp_nieva_f6.html&amp;ei=VDqHUcuUJJCu8AT10IDABw&amp;bvm.png"/>
          <p:cNvPicPr>
            <a:picLocks noChangeAspect="1"/>
          </p:cNvPicPr>
          <p:nvPr/>
        </p:nvPicPr>
        <p:blipFill>
          <a:blip r:embed="rId2">
            <a:extLst/>
          </a:blip>
          <a:srcRect l="10585" t="774" r="7573" b="0"/>
          <a:stretch>
            <a:fillRect/>
          </a:stretch>
        </p:blipFill>
        <p:spPr>
          <a:xfrm>
            <a:off x="1622456" y="2754817"/>
            <a:ext cx="7470745" cy="6793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304"/>
          <p:cNvSpPr txBox="1"/>
          <p:nvPr/>
        </p:nvSpPr>
        <p:spPr>
          <a:xfrm>
            <a:off x="762000" y="1586965"/>
            <a:ext cx="9766300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Paiwa mamara katiun.</a:t>
            </a:r>
          </a:p>
        </p:txBody>
      </p:sp>
      <p:pic>
        <p:nvPicPr>
          <p:cNvPr id="425" name="url?sa=i&amp;rct=j&amp;q=chacra+de+yuca&amp;source=images&amp;cd=&amp;docid=0we_fa52_vo99M&amp;tbnid=kECjTTlogSGKRM-&amp;ved=0CAUQjRw&amp;url=http%3A%2F%2Fwww.companiamisionera.org.pe%2Fmp_nieva_f6.html&amp;ei=VDqHUcuUJJCu8AT10IDABw&amp;bvm.png" descr="url?sa=i&amp;rct=j&amp;q=chacra+de+yuca&amp;source=images&amp;cd=&amp;docid=0we_fa52_vo99M&amp;tbnid=kECjTTlogSGKRM-&amp;ved=0CAUQjRw&amp;url=http%3A%2F%2Fwww.companiamisionera.org.pe%2Fmp_nieva_f6.html&amp;ei=VDqHUcuUJJCu8AT10IDABw&amp;bvm.png"/>
          <p:cNvPicPr>
            <a:picLocks noChangeAspect="1"/>
          </p:cNvPicPr>
          <p:nvPr/>
        </p:nvPicPr>
        <p:blipFill>
          <a:blip r:embed="rId2">
            <a:extLst/>
          </a:blip>
          <a:srcRect l="10585" t="774" r="7573" b="0"/>
          <a:stretch>
            <a:fillRect/>
          </a:stretch>
        </p:blipFill>
        <p:spPr>
          <a:xfrm>
            <a:off x="1622456" y="2754817"/>
            <a:ext cx="7470745" cy="6793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08dic_magap02.tiff" descr="08dic_magap02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16075" y="2667000"/>
            <a:ext cx="10001250" cy="4445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Shape 61"/>
          <p:cNvSpPr/>
          <p:nvPr/>
        </p:nvSpPr>
        <p:spPr>
          <a:xfrm>
            <a:off x="5689600" y="355599"/>
            <a:ext cx="5143500" cy="34373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60" y="0"/>
                </a:moveTo>
                <a:cubicBezTo>
                  <a:pt x="609" y="0"/>
                  <a:pt x="0" y="911"/>
                  <a:pt x="0" y="2035"/>
                </a:cubicBezTo>
                <a:lnTo>
                  <a:pt x="0" y="3312"/>
                </a:lnTo>
                <a:cubicBezTo>
                  <a:pt x="0" y="4436"/>
                  <a:pt x="609" y="5347"/>
                  <a:pt x="1360" y="5347"/>
                </a:cubicBezTo>
                <a:lnTo>
                  <a:pt x="8595" y="5347"/>
                </a:lnTo>
                <a:lnTo>
                  <a:pt x="0" y="21600"/>
                </a:lnTo>
                <a:lnTo>
                  <a:pt x="9998" y="5347"/>
                </a:lnTo>
                <a:lnTo>
                  <a:pt x="20240" y="5347"/>
                </a:lnTo>
                <a:cubicBezTo>
                  <a:pt x="20991" y="5347"/>
                  <a:pt x="21600" y="4436"/>
                  <a:pt x="21600" y="3312"/>
                </a:cubicBezTo>
                <a:lnTo>
                  <a:pt x="21600" y="2035"/>
                </a:lnTo>
                <a:cubicBezTo>
                  <a:pt x="21600" y="911"/>
                  <a:pt x="20991" y="0"/>
                  <a:pt x="20240" y="0"/>
                </a:cubicBezTo>
                <a:lnTo>
                  <a:pt x="1360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150" name="Shape 62"/>
          <p:cNvSpPr txBox="1"/>
          <p:nvPr/>
        </p:nvSpPr>
        <p:spPr>
          <a:xfrm>
            <a:off x="6070600" y="520165"/>
            <a:ext cx="3822700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Gaunteswa apini.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Shape 307"/>
          <p:cNvSpPr txBox="1"/>
          <p:nvPr/>
        </p:nvSpPr>
        <p:spPr>
          <a:xfrm>
            <a:off x="812800" y="1256765"/>
            <a:ext cx="9740900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Kai warmi pay-wa ushushi-wa makira apisha yakui puriun.</a:t>
            </a:r>
          </a:p>
        </p:txBody>
      </p:sp>
      <p:pic>
        <p:nvPicPr>
          <p:cNvPr id="428" name="krisenhilfe.png" descr="krisenhilf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1159" y="4013200"/>
            <a:ext cx="9171083" cy="6134102"/>
          </a:xfrm>
          <a:prstGeom prst="rect">
            <a:avLst/>
          </a:prstGeom>
          <a:ln w="12700">
            <a:miter lim="400000"/>
          </a:ln>
        </p:spPr>
      </p:pic>
      <p:sp>
        <p:nvSpPr>
          <p:cNvPr id="429" name="Shape 309"/>
          <p:cNvSpPr txBox="1"/>
          <p:nvPr/>
        </p:nvSpPr>
        <p:spPr>
          <a:xfrm>
            <a:off x="819796" y="1993365"/>
            <a:ext cx="8279108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Piwa puriun?   Paywa ushiwa puriun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34488372.png" descr="3448837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4332" y="825500"/>
            <a:ext cx="10989735" cy="8242300"/>
          </a:xfrm>
          <a:prstGeom prst="rect">
            <a:avLst/>
          </a:prstGeom>
          <a:ln w="12700">
            <a:miter lim="400000"/>
          </a:ln>
        </p:spPr>
      </p:pic>
      <p:sp>
        <p:nvSpPr>
          <p:cNvPr id="432" name="Shape 312"/>
          <p:cNvSpPr txBox="1"/>
          <p:nvPr/>
        </p:nvSpPr>
        <p:spPr>
          <a:xfrm>
            <a:off x="876300" y="240765"/>
            <a:ext cx="6477000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He is walking with his dog on the sand.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34488372.png" descr="3448837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4332" y="825500"/>
            <a:ext cx="10989735" cy="8242300"/>
          </a:xfrm>
          <a:prstGeom prst="rect">
            <a:avLst/>
          </a:prstGeom>
          <a:ln w="12700">
            <a:miter lim="400000"/>
          </a:ln>
        </p:spPr>
      </p:pic>
      <p:sp>
        <p:nvSpPr>
          <p:cNvPr id="435" name="Shape 315"/>
          <p:cNvSpPr txBox="1"/>
          <p:nvPr/>
        </p:nvSpPr>
        <p:spPr>
          <a:xfrm>
            <a:off x="876300" y="240765"/>
            <a:ext cx="5016500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Paywa allkuwa puriun tsatsai.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Shape 317"/>
          <p:cNvSpPr txBox="1"/>
          <p:nvPr/>
        </p:nvSpPr>
        <p:spPr>
          <a:xfrm>
            <a:off x="1358900" y="748765"/>
            <a:ext cx="7315200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Paywa ñañara ugllariun. </a:t>
            </a:r>
          </a:p>
        </p:txBody>
      </p:sp>
      <p:pic>
        <p:nvPicPr>
          <p:cNvPr id="438" name="163.png" descr="16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16565" y="1555750"/>
            <a:ext cx="9973735" cy="7480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320"/>
          <p:cNvSpPr txBox="1"/>
          <p:nvPr/>
        </p:nvSpPr>
        <p:spPr>
          <a:xfrm>
            <a:off x="1358900" y="748765"/>
            <a:ext cx="7924800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She is hugging her sister.</a:t>
            </a:r>
          </a:p>
        </p:txBody>
      </p:sp>
      <p:pic>
        <p:nvPicPr>
          <p:cNvPr id="441" name="163.png" descr="16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16565" y="1555750"/>
            <a:ext cx="9973735" cy="7480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08dic_magap02.tiff" descr="08dic_magap02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16075" y="2667000"/>
            <a:ext cx="10001250" cy="4445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Shape 65"/>
          <p:cNvSpPr/>
          <p:nvPr/>
        </p:nvSpPr>
        <p:spPr>
          <a:xfrm>
            <a:off x="5689600" y="355599"/>
            <a:ext cx="7124700" cy="34373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82" y="0"/>
                </a:moveTo>
                <a:cubicBezTo>
                  <a:pt x="440" y="0"/>
                  <a:pt x="0" y="911"/>
                  <a:pt x="0" y="2035"/>
                </a:cubicBezTo>
                <a:lnTo>
                  <a:pt x="0" y="3950"/>
                </a:lnTo>
                <a:cubicBezTo>
                  <a:pt x="0" y="5074"/>
                  <a:pt x="440" y="5985"/>
                  <a:pt x="982" y="5985"/>
                </a:cubicBezTo>
                <a:lnTo>
                  <a:pt x="8484" y="5985"/>
                </a:lnTo>
                <a:lnTo>
                  <a:pt x="0" y="21600"/>
                </a:lnTo>
                <a:lnTo>
                  <a:pt x="9689" y="5985"/>
                </a:lnTo>
                <a:lnTo>
                  <a:pt x="20618" y="5985"/>
                </a:lnTo>
                <a:cubicBezTo>
                  <a:pt x="21160" y="5985"/>
                  <a:pt x="21600" y="5074"/>
                  <a:pt x="21600" y="3950"/>
                </a:cubicBezTo>
                <a:lnTo>
                  <a:pt x="21600" y="2035"/>
                </a:lnTo>
                <a:cubicBezTo>
                  <a:pt x="21600" y="911"/>
                  <a:pt x="21160" y="0"/>
                  <a:pt x="20618" y="0"/>
                </a:cubicBezTo>
                <a:lnTo>
                  <a:pt x="982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154" name="Shape 66"/>
          <p:cNvSpPr txBox="1"/>
          <p:nvPr/>
        </p:nvSpPr>
        <p:spPr>
          <a:xfrm>
            <a:off x="5905500" y="558265"/>
            <a:ext cx="6769100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I am grasping it with gloves.</a:t>
            </a:r>
          </a:p>
        </p:txBody>
      </p:sp>
      <p:sp>
        <p:nvSpPr>
          <p:cNvPr id="155" name="Shape 67"/>
          <p:cNvSpPr txBox="1"/>
          <p:nvPr/>
        </p:nvSpPr>
        <p:spPr>
          <a:xfrm>
            <a:off x="927100" y="685266"/>
            <a:ext cx="3390900" cy="902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apina = grasp</a:t>
            </a:r>
          </a:p>
          <a:p>
            <a: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guantes = gloves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69"/>
          <p:cNvSpPr/>
          <p:nvPr/>
        </p:nvSpPr>
        <p:spPr>
          <a:xfrm>
            <a:off x="-215901" y="101599"/>
            <a:ext cx="8039102" cy="8509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259" y="0"/>
                </a:moveTo>
                <a:cubicBezTo>
                  <a:pt x="3153" y="0"/>
                  <a:pt x="3052" y="206"/>
                  <a:pt x="2958" y="534"/>
                </a:cubicBezTo>
                <a:lnTo>
                  <a:pt x="0" y="1723"/>
                </a:lnTo>
                <a:lnTo>
                  <a:pt x="2412" y="6397"/>
                </a:lnTo>
                <a:cubicBezTo>
                  <a:pt x="2398" y="6987"/>
                  <a:pt x="2389" y="7591"/>
                  <a:pt x="2389" y="8221"/>
                </a:cubicBezTo>
                <a:lnTo>
                  <a:pt x="2389" y="13379"/>
                </a:lnTo>
                <a:cubicBezTo>
                  <a:pt x="2389" y="17919"/>
                  <a:pt x="2778" y="21600"/>
                  <a:pt x="3259" y="21600"/>
                </a:cubicBezTo>
                <a:lnTo>
                  <a:pt x="20730" y="21600"/>
                </a:lnTo>
                <a:cubicBezTo>
                  <a:pt x="21210" y="21600"/>
                  <a:pt x="21600" y="17919"/>
                  <a:pt x="21600" y="13379"/>
                </a:cubicBezTo>
                <a:lnTo>
                  <a:pt x="21600" y="8221"/>
                </a:lnTo>
                <a:cubicBezTo>
                  <a:pt x="21600" y="3681"/>
                  <a:pt x="21210" y="0"/>
                  <a:pt x="20730" y="0"/>
                </a:cubicBezTo>
                <a:lnTo>
                  <a:pt x="3259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158" name="Shape 70"/>
          <p:cNvSpPr txBox="1"/>
          <p:nvPr/>
        </p:nvSpPr>
        <p:spPr>
          <a:xfrm>
            <a:off x="8204200" y="-534"/>
            <a:ext cx="6007100" cy="1309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sara = corn</a:t>
            </a:r>
          </a:p>
          <a:p>
            <a: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panga = leaf </a:t>
            </a:r>
          </a:p>
          <a:p>
            <a: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maituna = to wrap</a:t>
            </a:r>
          </a:p>
        </p:txBody>
      </p:sp>
      <p:pic>
        <p:nvPicPr>
          <p:cNvPr id="159" name="OES_16683_es_Coloren_Colour-scr.png" descr="OES_16683_es_Coloren_Colour-scr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4500" y="1511300"/>
            <a:ext cx="10160000" cy="6769100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Shape 72"/>
          <p:cNvSpPr/>
          <p:nvPr/>
        </p:nvSpPr>
        <p:spPr>
          <a:xfrm>
            <a:off x="4808933" y="1663700"/>
            <a:ext cx="5668568" cy="16172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235" y="0"/>
                </a:moveTo>
                <a:cubicBezTo>
                  <a:pt x="2553" y="0"/>
                  <a:pt x="2001" y="1937"/>
                  <a:pt x="2001" y="4325"/>
                </a:cubicBezTo>
                <a:lnTo>
                  <a:pt x="2001" y="7039"/>
                </a:lnTo>
                <a:cubicBezTo>
                  <a:pt x="2001" y="9428"/>
                  <a:pt x="2553" y="11365"/>
                  <a:pt x="3235" y="11365"/>
                </a:cubicBezTo>
                <a:lnTo>
                  <a:pt x="6421" y="11365"/>
                </a:lnTo>
                <a:lnTo>
                  <a:pt x="0" y="21600"/>
                </a:lnTo>
                <a:lnTo>
                  <a:pt x="9181" y="11365"/>
                </a:lnTo>
                <a:lnTo>
                  <a:pt x="20366" y="11365"/>
                </a:lnTo>
                <a:cubicBezTo>
                  <a:pt x="21048" y="11365"/>
                  <a:pt x="21600" y="9428"/>
                  <a:pt x="21600" y="7039"/>
                </a:cubicBezTo>
                <a:lnTo>
                  <a:pt x="21600" y="4325"/>
                </a:lnTo>
                <a:cubicBezTo>
                  <a:pt x="21600" y="1937"/>
                  <a:pt x="21048" y="0"/>
                  <a:pt x="20366" y="0"/>
                </a:cubicBezTo>
                <a:lnTo>
                  <a:pt x="3235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161" name="Shape 73"/>
          <p:cNvSpPr txBox="1"/>
          <p:nvPr/>
        </p:nvSpPr>
        <p:spPr>
          <a:xfrm>
            <a:off x="3683000" y="-3289835"/>
            <a:ext cx="4292600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Ima panga-wa maitungui?   </a:t>
            </a:r>
          </a:p>
        </p:txBody>
      </p:sp>
      <p:sp>
        <p:nvSpPr>
          <p:cNvPr id="162" name="Shape 74"/>
          <p:cNvSpPr txBox="1"/>
          <p:nvPr/>
        </p:nvSpPr>
        <p:spPr>
          <a:xfrm>
            <a:off x="6362700" y="1790165"/>
            <a:ext cx="3048000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With a corn leaf.   </a:t>
            </a:r>
          </a:p>
        </p:txBody>
      </p:sp>
      <p:sp>
        <p:nvSpPr>
          <p:cNvPr id="163" name="Shape 75"/>
          <p:cNvSpPr txBox="1"/>
          <p:nvPr/>
        </p:nvSpPr>
        <p:spPr>
          <a:xfrm>
            <a:off x="889000" y="329665"/>
            <a:ext cx="6464300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What leaf are your wrapping (it) with?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77"/>
          <p:cNvSpPr/>
          <p:nvPr/>
        </p:nvSpPr>
        <p:spPr>
          <a:xfrm>
            <a:off x="254000" y="101599"/>
            <a:ext cx="6032501" cy="8509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343" y="0"/>
                </a:moveTo>
                <a:cubicBezTo>
                  <a:pt x="4161" y="0"/>
                  <a:pt x="3990" y="325"/>
                  <a:pt x="3837" y="856"/>
                </a:cubicBezTo>
                <a:lnTo>
                  <a:pt x="0" y="1723"/>
                </a:lnTo>
                <a:lnTo>
                  <a:pt x="3197" y="7224"/>
                </a:lnTo>
                <a:cubicBezTo>
                  <a:pt x="3192" y="7555"/>
                  <a:pt x="3183" y="7878"/>
                  <a:pt x="3183" y="8221"/>
                </a:cubicBezTo>
                <a:lnTo>
                  <a:pt x="3183" y="13379"/>
                </a:lnTo>
                <a:cubicBezTo>
                  <a:pt x="3183" y="17919"/>
                  <a:pt x="3702" y="21600"/>
                  <a:pt x="4343" y="21600"/>
                </a:cubicBezTo>
                <a:lnTo>
                  <a:pt x="20440" y="21600"/>
                </a:lnTo>
                <a:cubicBezTo>
                  <a:pt x="21081" y="21600"/>
                  <a:pt x="21600" y="17919"/>
                  <a:pt x="21600" y="13379"/>
                </a:cubicBezTo>
                <a:lnTo>
                  <a:pt x="21600" y="8221"/>
                </a:lnTo>
                <a:cubicBezTo>
                  <a:pt x="21600" y="3681"/>
                  <a:pt x="21081" y="0"/>
                  <a:pt x="20440" y="0"/>
                </a:cubicBezTo>
                <a:lnTo>
                  <a:pt x="4343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166" name="Shape 78"/>
          <p:cNvSpPr txBox="1"/>
          <p:nvPr/>
        </p:nvSpPr>
        <p:spPr>
          <a:xfrm>
            <a:off x="7175500" y="-76734"/>
            <a:ext cx="6007100" cy="1309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sara = corn</a:t>
            </a:r>
          </a:p>
          <a:p>
            <a: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panga = leaf </a:t>
            </a:r>
          </a:p>
          <a:p>
            <a: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maituna = to wrap</a:t>
            </a:r>
          </a:p>
        </p:txBody>
      </p:sp>
      <p:pic>
        <p:nvPicPr>
          <p:cNvPr id="167" name="OES_16683_es_Coloren_Colour-scr.png" descr="OES_16683_es_Coloren_Colour-scr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4500" y="1511300"/>
            <a:ext cx="10160000" cy="6769100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Shape 80"/>
          <p:cNvSpPr/>
          <p:nvPr/>
        </p:nvSpPr>
        <p:spPr>
          <a:xfrm>
            <a:off x="4808933" y="1663700"/>
            <a:ext cx="5668568" cy="16172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235" y="0"/>
                </a:moveTo>
                <a:cubicBezTo>
                  <a:pt x="2553" y="0"/>
                  <a:pt x="2001" y="1937"/>
                  <a:pt x="2001" y="4325"/>
                </a:cubicBezTo>
                <a:lnTo>
                  <a:pt x="2001" y="7039"/>
                </a:lnTo>
                <a:cubicBezTo>
                  <a:pt x="2001" y="9428"/>
                  <a:pt x="2553" y="11365"/>
                  <a:pt x="3235" y="11365"/>
                </a:cubicBezTo>
                <a:lnTo>
                  <a:pt x="6421" y="11365"/>
                </a:lnTo>
                <a:lnTo>
                  <a:pt x="0" y="21600"/>
                </a:lnTo>
                <a:lnTo>
                  <a:pt x="9181" y="11365"/>
                </a:lnTo>
                <a:lnTo>
                  <a:pt x="20366" y="11365"/>
                </a:lnTo>
                <a:cubicBezTo>
                  <a:pt x="21048" y="11365"/>
                  <a:pt x="21600" y="9428"/>
                  <a:pt x="21600" y="7039"/>
                </a:cubicBezTo>
                <a:lnTo>
                  <a:pt x="21600" y="4325"/>
                </a:lnTo>
                <a:cubicBezTo>
                  <a:pt x="21600" y="1937"/>
                  <a:pt x="21048" y="0"/>
                  <a:pt x="20366" y="0"/>
                </a:cubicBezTo>
                <a:lnTo>
                  <a:pt x="3235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169" name="Shape 81"/>
          <p:cNvSpPr txBox="1"/>
          <p:nvPr/>
        </p:nvSpPr>
        <p:spPr>
          <a:xfrm>
            <a:off x="3683000" y="-3289835"/>
            <a:ext cx="4292600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Ima panga-wa maitungui?   </a:t>
            </a:r>
          </a:p>
        </p:txBody>
      </p:sp>
      <p:sp>
        <p:nvSpPr>
          <p:cNvPr id="170" name="Shape 82"/>
          <p:cNvSpPr txBox="1"/>
          <p:nvPr/>
        </p:nvSpPr>
        <p:spPr>
          <a:xfrm>
            <a:off x="6362700" y="1790165"/>
            <a:ext cx="3048000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Sara pangawa.   </a:t>
            </a:r>
          </a:p>
        </p:txBody>
      </p:sp>
      <p:sp>
        <p:nvSpPr>
          <p:cNvPr id="171" name="Shape 83"/>
          <p:cNvSpPr txBox="1"/>
          <p:nvPr/>
        </p:nvSpPr>
        <p:spPr>
          <a:xfrm>
            <a:off x="1651000" y="253465"/>
            <a:ext cx="4292600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2F17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Ima pangawa maitungui?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Lucida Grande"/>
        <a:ea typeface="Lucida Grande"/>
        <a:cs typeface="Lucida Grand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Lucida Grande"/>
        <a:ea typeface="Lucida Grande"/>
        <a:cs typeface="Lucida Grand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