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1pPr>
    <a:lvl2pPr marL="0" marR="0" indent="3429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2pPr>
    <a:lvl3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3pPr>
    <a:lvl4pPr marL="0" marR="0" indent="10287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4pPr>
    <a:lvl5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5pPr>
    <a:lvl6pPr marL="0" marR="0" indent="17145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6pPr>
    <a:lvl7pPr marL="0" marR="0" indent="2057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7pPr>
    <a:lvl8pPr marL="0" marR="0" indent="24003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8pPr>
    <a:lvl9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Gill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def" i="def">
        <a:font>
          <a:latin typeface="Helvetica Light"/>
          <a:ea typeface="Helvetica Light"/>
          <a:cs typeface="Helvetica Ligh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de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  <a:tblStyle styleId="{8F44A2F1-9E1F-4B54-A3A2-5F16C0AD49E2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5C7C9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254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25400" cap="flat">
              <a:solidFill>
                <a:srgbClr val="000000"/>
              </a:solidFill>
              <a:prstDash val="solid"/>
              <a:miter lim="400000"/>
            </a:ln>
          </a:insideH>
          <a:insideV>
            <a:ln w="254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584200" latinLnBrk="0">
      <a:defRPr sz="2200">
        <a:latin typeface="Lucida Grande"/>
        <a:ea typeface="Lucida Grande"/>
        <a:cs typeface="Lucida Grande"/>
        <a:sym typeface="Lucida Grande"/>
      </a:defRPr>
    </a:lvl1pPr>
    <a:lvl2pPr indent="228600" defTabSz="584200" latinLnBrk="0">
      <a:defRPr sz="2200">
        <a:latin typeface="Lucida Grande"/>
        <a:ea typeface="Lucida Grande"/>
        <a:cs typeface="Lucida Grande"/>
        <a:sym typeface="Lucida Grande"/>
      </a:defRPr>
    </a:lvl2pPr>
    <a:lvl3pPr indent="457200" defTabSz="584200" latinLnBrk="0">
      <a:defRPr sz="2200">
        <a:latin typeface="Lucida Grande"/>
        <a:ea typeface="Lucida Grande"/>
        <a:cs typeface="Lucida Grande"/>
        <a:sym typeface="Lucida Grande"/>
      </a:defRPr>
    </a:lvl3pPr>
    <a:lvl4pPr indent="685800" defTabSz="584200" latinLnBrk="0">
      <a:defRPr sz="2200">
        <a:latin typeface="Lucida Grande"/>
        <a:ea typeface="Lucida Grande"/>
        <a:cs typeface="Lucida Grande"/>
        <a:sym typeface="Lucida Grande"/>
      </a:defRPr>
    </a:lvl4pPr>
    <a:lvl5pPr indent="914400" defTabSz="584200" latinLnBrk="0">
      <a:defRPr sz="2200">
        <a:latin typeface="Lucida Grande"/>
        <a:ea typeface="Lucida Grande"/>
        <a:cs typeface="Lucida Grande"/>
        <a:sym typeface="Lucida Grande"/>
      </a:defRPr>
    </a:lvl5pPr>
    <a:lvl6pPr indent="1143000" defTabSz="584200" latinLnBrk="0">
      <a:defRPr sz="2200">
        <a:latin typeface="Lucida Grande"/>
        <a:ea typeface="Lucida Grande"/>
        <a:cs typeface="Lucida Grande"/>
        <a:sym typeface="Lucida Grande"/>
      </a:defRPr>
    </a:lvl6pPr>
    <a:lvl7pPr indent="1371600" defTabSz="584200" latinLnBrk="0">
      <a:defRPr sz="2200">
        <a:latin typeface="Lucida Grande"/>
        <a:ea typeface="Lucida Grande"/>
        <a:cs typeface="Lucida Grande"/>
        <a:sym typeface="Lucida Grande"/>
      </a:defRPr>
    </a:lvl7pPr>
    <a:lvl8pPr indent="1600200" defTabSz="584200" latinLnBrk="0">
      <a:defRPr sz="2200">
        <a:latin typeface="Lucida Grande"/>
        <a:ea typeface="Lucida Grande"/>
        <a:cs typeface="Lucida Grande"/>
        <a:sym typeface="Lucida Grande"/>
      </a:defRPr>
    </a:lvl8pPr>
    <a:lvl9pPr indent="1828800" defTabSz="584200" latinLnBrk="0">
      <a:defRPr sz="2200">
        <a:latin typeface="Lucida Grande"/>
        <a:ea typeface="Lucida Grande"/>
        <a:cs typeface="Lucida Grande"/>
        <a:sym typeface="Lucida Grand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0" algn="ctr">
              <a:spcBef>
                <a:spcPts val="0"/>
              </a:spcBef>
              <a:buSzTx/>
              <a:buNone/>
              <a:defRPr sz="3600"/>
            </a:lvl2pPr>
            <a:lvl3pPr marL="0" indent="0" algn="ctr">
              <a:spcBef>
                <a:spcPts val="0"/>
              </a:spcBef>
              <a:buSzTx/>
              <a:buNone/>
              <a:defRPr sz="3600"/>
            </a:lvl3pPr>
            <a:lvl4pPr marL="0" indent="0" algn="ctr">
              <a:spcBef>
                <a:spcPts val="0"/>
              </a:spcBef>
              <a:buSzTx/>
              <a:buNone/>
              <a:defRPr sz="3600"/>
            </a:lvl4pPr>
            <a:lvl5pPr marL="0" indent="0" algn="ctr">
              <a:spcBef>
                <a:spcPts val="0"/>
              </a:spcBef>
              <a:buSzTx/>
              <a:buNone/>
              <a:defRPr sz="3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Image"/>
          <p:cNvSpPr/>
          <p:nvPr>
            <p:ph type="pic" sz="half" idx="13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8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8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Image"/>
          <p:cNvSpPr/>
          <p:nvPr>
            <p:ph type="pic" sz="half" idx="13"/>
          </p:nvPr>
        </p:nvSpPr>
        <p:spPr>
          <a:xfrm>
            <a:off x="7124700" y="1612900"/>
            <a:ext cx="4216400" cy="6328742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98" name="Title Text"/>
          <p:cNvSpPr txBox="1"/>
          <p:nvPr>
            <p:ph type="title"/>
          </p:nvPr>
        </p:nvSpPr>
        <p:spPr>
          <a:xfrm>
            <a:off x="635000" y="1409700"/>
            <a:ext cx="5867400" cy="3302000"/>
          </a:xfrm>
          <a:prstGeom prst="rect">
            <a:avLst/>
          </a:prstGeom>
        </p:spPr>
        <p:txBody>
          <a:bodyPr anchor="b"/>
          <a:lstStyle>
            <a:lvl1pPr>
              <a:defRPr sz="7000"/>
            </a:lvl1pPr>
          </a:lstStyle>
          <a:p>
            <a:pPr/>
            <a:r>
              <a:t>Title Text</a:t>
            </a:r>
          </a:p>
        </p:txBody>
      </p:sp>
      <p:sp>
        <p:nvSpPr>
          <p:cNvPr id="99" name="Body Level One…"/>
          <p:cNvSpPr txBox="1"/>
          <p:nvPr>
            <p:ph type="body" sz="quarter" idx="1"/>
          </p:nvPr>
        </p:nvSpPr>
        <p:spPr>
          <a:xfrm>
            <a:off x="635000" y="4787900"/>
            <a:ext cx="5867400" cy="33020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  <a:lvl2pPr marL="0" indent="0" algn="ctr">
              <a:spcBef>
                <a:spcPts val="0"/>
              </a:spcBef>
              <a:buSzTx/>
              <a:buNone/>
              <a:defRPr sz="3400"/>
            </a:lvl2pPr>
            <a:lvl3pPr marL="0" indent="0" algn="ctr">
              <a:spcBef>
                <a:spcPts val="0"/>
              </a:spcBef>
              <a:buSzTx/>
              <a:buNone/>
              <a:defRPr sz="3400"/>
            </a:lvl3pPr>
            <a:lvl4pPr marL="0" indent="0" algn="ctr">
              <a:spcBef>
                <a:spcPts val="0"/>
              </a:spcBef>
              <a:buSzTx/>
              <a:buNone/>
              <a:defRPr sz="3400"/>
            </a:lvl4pPr>
            <a:lvl5pPr marL="0" indent="0" algn="ctr">
              <a:spcBef>
                <a:spcPts val="0"/>
              </a:spcBef>
              <a:buSzTx/>
              <a:buNone/>
              <a:defRPr sz="3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Image"/>
          <p:cNvSpPr/>
          <p:nvPr>
            <p:ph type="pic" sz="quarter" idx="13"/>
          </p:nvPr>
        </p:nvSpPr>
        <p:spPr>
          <a:xfrm>
            <a:off x="7175500" y="2540000"/>
            <a:ext cx="4102100" cy="6157180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10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09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half" idx="1"/>
          </p:nvPr>
        </p:nvSpPr>
        <p:spPr>
          <a:xfrm>
            <a:off x="1270000" y="2768600"/>
            <a:ext cx="50419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sz="quarter" idx="1"/>
          </p:nvPr>
        </p:nvSpPr>
        <p:spPr>
          <a:xfrm>
            <a:off x="7772400" y="2768600"/>
            <a:ext cx="3962400" cy="5715000"/>
          </a:xfrm>
          <a:prstGeom prst="rect">
            <a:avLst/>
          </a:prstGeom>
        </p:spPr>
        <p:txBody>
          <a:bodyPr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21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/>
          <a:lstStyle>
            <a:lvl1pPr>
              <a:spcBef>
                <a:spcPts val="2400"/>
              </a:spcBef>
            </a:lvl1pPr>
            <a:lvl2pPr>
              <a:spcBef>
                <a:spcPts val="2400"/>
              </a:spcBef>
            </a:lvl2pPr>
            <a:lvl3pPr>
              <a:spcBef>
                <a:spcPts val="2400"/>
              </a:spcBef>
            </a:lvl3pPr>
            <a:lvl4pPr>
              <a:spcBef>
                <a:spcPts val="2400"/>
              </a:spcBef>
            </a:lvl4pPr>
            <a:lvl5pPr>
              <a:spcBef>
                <a:spcPts val="2400"/>
              </a:spcBef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0" name="Body Level One…"/>
          <p:cNvSpPr txBox="1"/>
          <p:nvPr>
            <p:ph type="body" idx="1"/>
          </p:nvPr>
        </p:nvSpPr>
        <p:spPr>
          <a:xfrm>
            <a:off x="1270000" y="2768600"/>
            <a:ext cx="10464800" cy="5715000"/>
          </a:xfrm>
          <a:prstGeom prst="rect">
            <a:avLst/>
          </a:prstGeom>
        </p:spPr>
        <p:txBody>
          <a:bodyPr numCol="2" spcCol="523240" anchor="t"/>
          <a:lstStyle>
            <a:lvl1pPr marL="812120" indent="-494620">
              <a:spcBef>
                <a:spcPts val="3800"/>
              </a:spcBef>
              <a:defRPr sz="3200"/>
            </a:lvl1pPr>
            <a:lvl2pPr marL="1256620" indent="-494620">
              <a:spcBef>
                <a:spcPts val="3800"/>
              </a:spcBef>
              <a:defRPr sz="3200"/>
            </a:lvl2pPr>
            <a:lvl3pPr marL="1701120" indent="-494620">
              <a:spcBef>
                <a:spcPts val="3800"/>
              </a:spcBef>
              <a:defRPr sz="3200"/>
            </a:lvl3pPr>
            <a:lvl4pPr marL="2145620" indent="-494620">
              <a:spcBef>
                <a:spcPts val="3800"/>
              </a:spcBef>
              <a:defRPr sz="3200"/>
            </a:lvl4pPr>
            <a:lvl5pPr marL="2590120" indent="-494620">
              <a:spcBef>
                <a:spcPts val="3800"/>
              </a:spcBef>
              <a:defRPr sz="32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itle Text"/>
          <p:cNvSpPr txBox="1"/>
          <p:nvPr>
            <p:ph type="title"/>
          </p:nvPr>
        </p:nvSpPr>
        <p:spPr>
          <a:xfrm>
            <a:off x="1270000" y="2971800"/>
            <a:ext cx="10464800" cy="3810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/>
          <p:nvPr>
            <p:ph type="pic" sz="half" idx="13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0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7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 Refl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Image"/>
          <p:cNvSpPr/>
          <p:nvPr>
            <p:ph type="pic" sz="half" idx="13"/>
          </p:nvPr>
        </p:nvSpPr>
        <p:spPr>
          <a:xfrm>
            <a:off x="2438400" y="1638300"/>
            <a:ext cx="8128000" cy="5042206"/>
          </a:xfrm>
          <a:prstGeom prst="rect">
            <a:avLst/>
          </a:prstGeom>
          <a:ln w="25400"/>
          <a:effectLst>
            <a:reflection blurRad="0" stA="50000" stPos="0" endA="0" endPos="40000" dist="0" dir="5400000" fadeDir="5400000" sx="100000" sy="-100000" kx="0" ky="0" algn="bl" rotWithShape="0"/>
          </a:effectLst>
        </p:spPr>
        <p:txBody>
          <a:bodyPr lIns="91439" tIns="45719" rIns="91439" bIns="45719" anchor="t"/>
          <a:lstStyle/>
          <a:p>
            <a:pPr/>
          </a:p>
        </p:txBody>
      </p:sp>
      <p:sp>
        <p:nvSpPr>
          <p:cNvPr id="79" name="Title Text"/>
          <p:cNvSpPr txBox="1"/>
          <p:nvPr>
            <p:ph type="title"/>
          </p:nvPr>
        </p:nvSpPr>
        <p:spPr>
          <a:xfrm>
            <a:off x="1270000" y="7366000"/>
            <a:ext cx="10464800" cy="17018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8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ody Level One…"/>
          <p:cNvSpPr txBox="1"/>
          <p:nvPr>
            <p:ph type="body" idx="1"/>
          </p:nvPr>
        </p:nvSpPr>
        <p:spPr>
          <a:xfrm>
            <a:off x="1270000" y="1270000"/>
            <a:ext cx="10464800" cy="7213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Title Text"/>
          <p:cNvSpPr txBox="1"/>
          <p:nvPr>
            <p:ph type="title"/>
          </p:nvPr>
        </p:nvSpPr>
        <p:spPr>
          <a:xfrm>
            <a:off x="1270000" y="254000"/>
            <a:ext cx="104648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/>
            <a:r>
              <a:t>Title Text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4600" y="9258300"/>
            <a:ext cx="342900" cy="3683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4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titleStyle>
    <p:bodyStyle>
      <a:lvl1pPr marL="889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1pPr>
      <a:lvl2pPr marL="1333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2pPr>
      <a:lvl3pPr marL="1778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3pPr>
      <a:lvl4pPr marL="22225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4pPr>
      <a:lvl5pPr marL="26670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5pPr>
      <a:lvl6pPr marL="30226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6pPr>
      <a:lvl7pPr marL="33782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7pPr>
      <a:lvl8pPr marL="37338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8pPr>
      <a:lvl9pPr marL="4089400" marR="0" indent="-571500" algn="l" defTabSz="584200" rtl="0" latinLnBrk="0">
        <a:lnSpc>
          <a:spcPct val="100000"/>
        </a:lnSpc>
        <a:spcBef>
          <a:spcPts val="4800"/>
        </a:spcBef>
        <a:spcAft>
          <a:spcPts val="0"/>
        </a:spcAft>
        <a:buClrTx/>
        <a:buSzPct val="171000"/>
        <a:buFontTx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n-lt"/>
          <a:ea typeface="+mn-ea"/>
          <a:cs typeface="+mn-cs"/>
          <a:sym typeface="Gill Sans"/>
        </a:defRPr>
      </a:lvl9pPr>
    </p:bodyStyle>
    <p:otherStyle>
      <a:lvl1pPr marL="0" marR="0" indent="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228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457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685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9144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11430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13716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16002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1828800" algn="ct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2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BUYING AND SELLING:  KICHWA LANGUAGE OF LABOR AND ECONOMY…"/>
          <p:cNvSpPr txBox="1"/>
          <p:nvPr/>
        </p:nvSpPr>
        <p:spPr>
          <a:xfrm>
            <a:off x="1117600" y="1117066"/>
            <a:ext cx="10274300" cy="7405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BUYING AND SELLING:  KICHWA LANGUAGE OF LABOR AND ECONOMY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Shuj Allpa Randinamanda      On Buying a Piece of Land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Kai runa paywa allpara catun.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Imasna allpara charin?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Ashka allpara charin.  Chariyuj mari! 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Randisha ningui?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Ima chari.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Maikan fincara catun pay?  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Chi Arajuno Yacu pata tiaj fincara katun.  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Imasnara katun paywa allpara?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$600 karan hectaria nin.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Pishiyangachu?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Ima chari.  Tapunalla.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Pishiyangami yachin.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ishiyana =  to lessen or lower"/>
          <p:cNvSpPr txBox="1"/>
          <p:nvPr/>
        </p:nvSpPr>
        <p:spPr>
          <a:xfrm>
            <a:off x="7772400" y="463016"/>
            <a:ext cx="51308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Pishiyana =  to lessen or lower</a:t>
            </a:r>
          </a:p>
        </p:txBody>
      </p:sp>
      <p:pic>
        <p:nvPicPr>
          <p:cNvPr id="160" name="url?sa=i&amp;rct=j&amp;q=awajun&amp;source=images&amp;cd=&amp;docid=lkAr_4oL61vd7M&amp;tbnid=Si43G9556cpLhM-&amp;ved=0CAUQjRw&amp;url=http%3A%2F%2Fcorrerbien.com%2Fnoticias%2Freportesdeeventos%2F2011%2Fquitoultimasnoticias15k.html&amp;e.tiff" descr="url?sa=i&amp;rct=j&amp;q=awajun&amp;source=images&amp;cd=&amp;docid=lkAr_4oL61vd7M&amp;tbnid=Si43G9556cpLhM-&amp;ved=0CAUQjRw&amp;url=http%3A%2F%2Fcorrerbien.com%2Fnoticias%2Freportesdeeventos%2F2011%2Fquitoultimasnoticias15k.html&amp;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2794000"/>
            <a:ext cx="8878395" cy="666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Quote Bubble"/>
          <p:cNvSpPr/>
          <p:nvPr/>
        </p:nvSpPr>
        <p:spPr>
          <a:xfrm>
            <a:off x="6032500" y="2133600"/>
            <a:ext cx="6400800" cy="280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6" y="0"/>
                </a:moveTo>
                <a:cubicBezTo>
                  <a:pt x="832" y="0"/>
                  <a:pt x="343" y="1116"/>
                  <a:pt x="343" y="2492"/>
                </a:cubicBezTo>
                <a:lnTo>
                  <a:pt x="343" y="6988"/>
                </a:lnTo>
                <a:cubicBezTo>
                  <a:pt x="343" y="8365"/>
                  <a:pt x="832" y="9481"/>
                  <a:pt x="1436" y="9481"/>
                </a:cubicBezTo>
                <a:lnTo>
                  <a:pt x="7168" y="9481"/>
                </a:lnTo>
                <a:lnTo>
                  <a:pt x="0" y="21600"/>
                </a:lnTo>
                <a:lnTo>
                  <a:pt x="8708" y="9481"/>
                </a:lnTo>
                <a:lnTo>
                  <a:pt x="20507" y="9481"/>
                </a:lnTo>
                <a:cubicBezTo>
                  <a:pt x="21111" y="9481"/>
                  <a:pt x="21600" y="8365"/>
                  <a:pt x="21600" y="6988"/>
                </a:cubicBezTo>
                <a:lnTo>
                  <a:pt x="21600" y="2492"/>
                </a:lnTo>
                <a:cubicBezTo>
                  <a:pt x="21600" y="1116"/>
                  <a:pt x="21111" y="0"/>
                  <a:pt x="20507" y="0"/>
                </a:cubicBezTo>
                <a:lnTo>
                  <a:pt x="143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62" name="Mana pishiyanichu. Chi valorda charinmi."/>
          <p:cNvSpPr txBox="1"/>
          <p:nvPr/>
        </p:nvSpPr>
        <p:spPr>
          <a:xfrm>
            <a:off x="6299200" y="2323566"/>
            <a:ext cx="6261100" cy="902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Mana pishiyanichu. Chi valorda charinmi.</a:t>
            </a:r>
          </a:p>
        </p:txBody>
      </p:sp>
      <p:sp>
        <p:nvSpPr>
          <p:cNvPr id="163" name="Pishiyanguichu?"/>
          <p:cNvSpPr/>
          <p:nvPr/>
        </p:nvSpPr>
        <p:spPr>
          <a:xfrm>
            <a:off x="774700" y="546100"/>
            <a:ext cx="6083300" cy="1079500"/>
          </a:xfrm>
          <a:prstGeom prst="wedgeEllipseCallout">
            <a:avLst>
              <a:gd name="adj1" fmla="val -89040"/>
              <a:gd name="adj2" fmla="val -142941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Pishiyanguichu?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 tunu allpa?  Ruku sachara charin?…"/>
          <p:cNvSpPr txBox="1"/>
          <p:nvPr/>
        </p:nvSpPr>
        <p:spPr>
          <a:xfrm>
            <a:off x="977900" y="1713966"/>
            <a:ext cx="10274300" cy="3747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Ima tunu allpa?  Ruku sachara charin?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Maikan washa parti charaj sachara charin yachin.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Pamba parti  randi unai putriru tukushkami.  Sumaj yura illaj putrirumi.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 ñambi chima pactanzhu?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Mana.  Chara mana pactan.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Auto ñambimanda chima imasnapurina.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Mana karumi.  Shuj media hora tupu purinami.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The use of randina and -randi…"/>
          <p:cNvSpPr txBox="1"/>
          <p:nvPr/>
        </p:nvSpPr>
        <p:spPr>
          <a:xfrm>
            <a:off x="825500" y="901166"/>
            <a:ext cx="10274300" cy="41539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The use of randina and -randi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Randina is a word which as a verb can mean “to buy” or “to trade”.  As a noun it has the meaning of “business”, “trade”, economy.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  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 The phrase randi or “randimanda”  indicates that one thing is substituted for another.   It is placed after the thing to be substituted.  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“randimanda” can also be used to express reciprocal action.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Examples…"/>
          <p:cNvSpPr txBox="1"/>
          <p:nvPr/>
        </p:nvSpPr>
        <p:spPr>
          <a:xfrm>
            <a:off x="1143000" y="393166"/>
            <a:ext cx="10274300" cy="74051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Examples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1.Palandara mikuna randi larandara upin.  		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He/She eats an orange instead of a plantain.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Awa llaktama rina randi sachai pasiangaj sakirin.	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Instead of going to the sierra she stays visiting in the forest.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Mikuna randi tarabaka. 				He worked instead of eating.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Maria randi Carmen shamuka.    Carmen came instead of Maria.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Panda randini					I buy bread.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Shuj atun allkura pasak wata randikani.		I bought a big dog last year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Tena llaktay mikunara randikanchi.		We bought food in Tena.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Randimanda yanaparin.  They help each other (mutually.)…"/>
          <p:cNvSpPr txBox="1"/>
          <p:nvPr/>
        </p:nvSpPr>
        <p:spPr>
          <a:xfrm>
            <a:off x="2160686" y="577316"/>
            <a:ext cx="10031314" cy="49667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Randimanda yanaparin.		They help each other (mutually.)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Randimanda mana rikui tukun.	 		They hate each other mutually.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(Se odian mutuamente)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Randimanda rimarin	They converse mutually among themselves.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Se conversan mutuamente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Randimanda tsiknirin     Se insultan mutuamente (se odian mutuamente)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wakcha…"/>
          <p:cNvSpPr txBox="1"/>
          <p:nvPr/>
        </p:nvSpPr>
        <p:spPr>
          <a:xfrm>
            <a:off x="1422400" y="443966"/>
            <a:ext cx="10274300" cy="78115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wakcha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chariyuk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randina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katuna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kuyana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kuyashca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kamba jumbira micuni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karana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Kulkira tupashkay pagashcanguillami  (suena un poco lejos)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Mañachiwapai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Kutichishkanguillami  (voy a devlover no mas ensequida)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Pagashkanguillami (No te preocupes.  Voy a pagar no mas).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Kan kulkira charishaga cutichihuapai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Maiti?  Kutichiwai kuti kunashitu minishtini.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Katuwai. 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Kulki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Kulkiyuk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Charik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Chariyuj…"/>
          <p:cNvSpPr txBox="1"/>
          <p:nvPr/>
        </p:nvSpPr>
        <p:spPr>
          <a:xfrm>
            <a:off x="1257300" y="316966"/>
            <a:ext cx="10274300" cy="1228196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Chariyuj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Sicachina.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Yapajta sicachin!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Pishiyachina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Ansahuara pishiyachin.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Alli tupu taraban.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Ansa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Ansawara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Ashca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Imasnara valin?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Imasnara randingui?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Yapajta.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Valij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Pishi valin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Yapa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Yanapana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mingana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jista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Mitzana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orgulloso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alli shungu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envidia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sargana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juicios/pruebas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Suete-samai-samaiyuc-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Older people who have done their share in the economy</a:t>
            </a: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</a:p>
          <a:p>
            <a: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t>Ñukanchi rigrami yachan.   Kan tianguillami tsan. 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Cementura yapa sikachinun."/>
          <p:cNvSpPr txBox="1"/>
          <p:nvPr/>
        </p:nvSpPr>
        <p:spPr>
          <a:xfrm>
            <a:off x="990600" y="951966"/>
            <a:ext cx="46228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Cementura yapa sikachinun. </a:t>
            </a:r>
          </a:p>
        </p:txBody>
      </p:sp>
      <p:pic>
        <p:nvPicPr>
          <p:cNvPr id="152" name="url?sa=i&amp;rct=j&amp;q=familias+indigenas&amp;source=images&amp;cd=&amp;docid=m9qxS4jdh1gkFM&amp;tbnid=vDBZI5DRZsASAM-&amp;ved=0CAUQjRw&amp;url=http%3A%2F%2Fwww.maguarichi.gob.mx%2FContenido%2Fplantilla5.asp%3Fcve_canal%3D8745%26P.tiff" descr="url?sa=i&amp;rct=j&amp;q=familias+indigenas&amp;source=images&amp;cd=&amp;docid=m9qxS4jdh1gkFM&amp;tbnid=vDBZI5DRZsASAM-&amp;ved=0CAUQjRw&amp;url=http%3A%2F%2Fwww.maguarichi.gob.mx%2FContenido%2Fplantilla5.asp%3Fcve_canal%3D8745%26P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7766" y="2203450"/>
            <a:ext cx="11294535" cy="8470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FF5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url?sa=i&amp;rct=j&amp;q=awajun&amp;source=images&amp;cd=&amp;docid=lkAr_4oL61vd7M&amp;tbnid=Si43G9556cpLhM-&amp;ved=0CAUQjRw&amp;url=http%3A%2F%2Fcorrerbien.com%2Fnoticias%2Freportesdeeventos%2F2011%2Fquitoultimasnoticias15k.html&amp;e.tiff" descr="url?sa=i&amp;rct=j&amp;q=awajun&amp;source=images&amp;cd=&amp;docid=lkAr_4oL61vd7M&amp;tbnid=Si43G9556cpLhM-&amp;ved=0CAUQjRw&amp;url=http%3A%2F%2Fcorrerbien.com%2Fnoticias%2Freportesdeeventos%2F2011%2Fquitoultimasnoticias15k.html&amp;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8700" y="2794000"/>
            <a:ext cx="8878395" cy="6667500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Quote Bubble"/>
          <p:cNvSpPr/>
          <p:nvPr/>
        </p:nvSpPr>
        <p:spPr>
          <a:xfrm>
            <a:off x="6032500" y="2133600"/>
            <a:ext cx="6400800" cy="2806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1436" y="0"/>
                </a:moveTo>
                <a:cubicBezTo>
                  <a:pt x="832" y="0"/>
                  <a:pt x="343" y="1116"/>
                  <a:pt x="343" y="2492"/>
                </a:cubicBezTo>
                <a:lnTo>
                  <a:pt x="343" y="6988"/>
                </a:lnTo>
                <a:cubicBezTo>
                  <a:pt x="343" y="8365"/>
                  <a:pt x="832" y="9481"/>
                  <a:pt x="1436" y="9481"/>
                </a:cubicBezTo>
                <a:lnTo>
                  <a:pt x="7168" y="9481"/>
                </a:lnTo>
                <a:lnTo>
                  <a:pt x="0" y="21600"/>
                </a:lnTo>
                <a:lnTo>
                  <a:pt x="8708" y="9481"/>
                </a:lnTo>
                <a:lnTo>
                  <a:pt x="20507" y="9481"/>
                </a:lnTo>
                <a:cubicBezTo>
                  <a:pt x="21111" y="9481"/>
                  <a:pt x="21600" y="8365"/>
                  <a:pt x="21600" y="6988"/>
                </a:cubicBezTo>
                <a:lnTo>
                  <a:pt x="21600" y="2492"/>
                </a:lnTo>
                <a:cubicBezTo>
                  <a:pt x="21600" y="1116"/>
                  <a:pt x="21111" y="0"/>
                  <a:pt x="20507" y="0"/>
                </a:cubicBezTo>
                <a:lnTo>
                  <a:pt x="1436" y="0"/>
                </a:lnTo>
                <a:close/>
              </a:path>
            </a:pathLst>
          </a:custGeom>
          <a:solidFill>
            <a:srgbClr val="FFFFFF"/>
          </a:solidFill>
          <a:ln w="254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4000">
                <a:solidFill>
                  <a:srgbClr val="FFFFFF"/>
                </a:solidFill>
                <a:effectLst>
                  <a:outerShdw sx="100000" sy="100000" kx="0" ky="0" algn="b" rotWithShape="0" blurRad="38100" dist="12700" dir="5400000">
                    <a:srgbClr val="000000">
                      <a:alpha val="50000"/>
                    </a:srgbClr>
                  </a:outerShdw>
                </a:effectLst>
              </a:defRPr>
            </a:pPr>
          </a:p>
        </p:txBody>
      </p:sp>
      <p:sp>
        <p:nvSpPr>
          <p:cNvPr id="156" name="Ari.  Llachapara katunimi."/>
          <p:cNvSpPr txBox="1"/>
          <p:nvPr/>
        </p:nvSpPr>
        <p:spPr>
          <a:xfrm>
            <a:off x="6692900" y="2539466"/>
            <a:ext cx="5067300" cy="49636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Ari.  Llachapara katunimi.</a:t>
            </a:r>
          </a:p>
        </p:txBody>
      </p:sp>
      <p:sp>
        <p:nvSpPr>
          <p:cNvPr id="157" name="Llachapara katunguichu?"/>
          <p:cNvSpPr/>
          <p:nvPr/>
        </p:nvSpPr>
        <p:spPr>
          <a:xfrm>
            <a:off x="774700" y="546100"/>
            <a:ext cx="6083300" cy="1079500"/>
          </a:xfrm>
          <a:prstGeom prst="wedgeEllipseCallout">
            <a:avLst>
              <a:gd name="adj1" fmla="val -89040"/>
              <a:gd name="adj2" fmla="val -142941"/>
            </a:avLst>
          </a:prstGeom>
          <a:solidFill>
            <a:srgbClr val="FFFFFF"/>
          </a:solidFill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algn="l" defTabSz="457200">
              <a:defRPr sz="2800">
                <a:solidFill>
                  <a:srgbClr val="2F172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Llachapara katunguichu?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Gill Sans"/>
        <a:ea typeface="Gill Sans"/>
        <a:cs typeface="Gill Sans"/>
      </a:majorFont>
      <a:minorFont>
        <a:latin typeface="Gill Sans"/>
        <a:ea typeface="Gill Sans"/>
        <a:cs typeface="Gill Sans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000" u="none" kumimoji="0" normalizeH="0">
            <a:ln>
              <a:noFill/>
            </a:ln>
            <a:solidFill>
              <a:srgbClr val="FFFFFF"/>
            </a:solidFill>
            <a:effectLst>
              <a:outerShdw sx="100000" sy="100000" kx="0" ky="0" algn="b" rotWithShape="0" blurRad="38100" dist="12700" dir="540000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Gill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